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05" r:id="rId2"/>
    <p:sldId id="352" r:id="rId3"/>
    <p:sldId id="301" r:id="rId4"/>
    <p:sldId id="353" r:id="rId5"/>
    <p:sldId id="35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CAC76-8FB6-4447-A691-087E8A9B3CD6}" v="6" dt="2022-08-05T11:40:4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3" autoAdjust="0"/>
    <p:restoredTop sz="94710"/>
  </p:normalViewPr>
  <p:slideViewPr>
    <p:cSldViewPr snapToGrid="0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O'Gorman" userId="86b45139-43e3-4b22-8afe-81f1bd6edc31" providerId="ADAL" clId="{F7FCAC76-8FB6-4447-A691-087E8A9B3CD6}"/>
    <pc:docChg chg="undo custSel modSld">
      <pc:chgData name="Deirdre O'Gorman" userId="86b45139-43e3-4b22-8afe-81f1bd6edc31" providerId="ADAL" clId="{F7FCAC76-8FB6-4447-A691-087E8A9B3CD6}" dt="2022-08-05T11:41:20.160" v="429" actId="1076"/>
      <pc:docMkLst>
        <pc:docMk/>
      </pc:docMkLst>
      <pc:sldChg chg="addSp delSp modSp mod">
        <pc:chgData name="Deirdre O'Gorman" userId="86b45139-43e3-4b22-8afe-81f1bd6edc31" providerId="ADAL" clId="{F7FCAC76-8FB6-4447-A691-087E8A9B3CD6}" dt="2022-08-05T11:37:52.735" v="315" actId="478"/>
        <pc:sldMkLst>
          <pc:docMk/>
          <pc:sldMk cId="1951129918" sldId="301"/>
        </pc:sldMkLst>
        <pc:spChg chg="add del mod">
          <ac:chgData name="Deirdre O'Gorman" userId="86b45139-43e3-4b22-8afe-81f1bd6edc31" providerId="ADAL" clId="{F7FCAC76-8FB6-4447-A691-087E8A9B3CD6}" dt="2022-08-05T11:37:52.735" v="315" actId="478"/>
          <ac:spMkLst>
            <pc:docMk/>
            <pc:sldMk cId="1951129918" sldId="301"/>
            <ac:spMk id="3" creationId="{8412AEF7-3F17-7C8C-A6FB-4D36D3BD360D}"/>
          </ac:spMkLst>
        </pc:spChg>
        <pc:spChg chg="add mod">
          <ac:chgData name="Deirdre O'Gorman" userId="86b45139-43e3-4b22-8afe-81f1bd6edc31" providerId="ADAL" clId="{F7FCAC76-8FB6-4447-A691-087E8A9B3CD6}" dt="2022-08-05T11:36:44.188" v="305" actId="478"/>
          <ac:spMkLst>
            <pc:docMk/>
            <pc:sldMk cId="1951129918" sldId="301"/>
            <ac:spMk id="5" creationId="{C1406424-2E8E-8C06-83D2-7F0D6B71E5D4}"/>
          </ac:spMkLst>
        </pc:spChg>
        <pc:spChg chg="add mod">
          <ac:chgData name="Deirdre O'Gorman" userId="86b45139-43e3-4b22-8afe-81f1bd6edc31" providerId="ADAL" clId="{F7FCAC76-8FB6-4447-A691-087E8A9B3CD6}" dt="2022-08-05T11:36:44.365" v="306"/>
          <ac:spMkLst>
            <pc:docMk/>
            <pc:sldMk cId="1951129918" sldId="301"/>
            <ac:spMk id="14" creationId="{05992D15-153D-B053-6097-2C254947C114}"/>
          </ac:spMkLst>
        </pc:spChg>
        <pc:spChg chg="add mod">
          <ac:chgData name="Deirdre O'Gorman" userId="86b45139-43e3-4b22-8afe-81f1bd6edc31" providerId="ADAL" clId="{F7FCAC76-8FB6-4447-A691-087E8A9B3CD6}" dt="2022-08-05T11:36:44.365" v="306"/>
          <ac:spMkLst>
            <pc:docMk/>
            <pc:sldMk cId="1951129918" sldId="301"/>
            <ac:spMk id="17" creationId="{CE228372-A17E-6366-0EEB-6595D6060C6E}"/>
          </ac:spMkLst>
        </pc:spChg>
        <pc:spChg chg="del">
          <ac:chgData name="Deirdre O'Gorman" userId="86b45139-43e3-4b22-8afe-81f1bd6edc31" providerId="ADAL" clId="{F7FCAC76-8FB6-4447-A691-087E8A9B3CD6}" dt="2022-08-05T11:36:44.188" v="305" actId="478"/>
          <ac:spMkLst>
            <pc:docMk/>
            <pc:sldMk cId="1951129918" sldId="301"/>
            <ac:spMk id="27" creationId="{1A2655DD-063D-4010-A053-9991AE708AF6}"/>
          </ac:spMkLst>
        </pc:spChg>
        <pc:spChg chg="del">
          <ac:chgData name="Deirdre O'Gorman" userId="86b45139-43e3-4b22-8afe-81f1bd6edc31" providerId="ADAL" clId="{F7FCAC76-8FB6-4447-A691-087E8A9B3CD6}" dt="2022-08-05T11:36:44.188" v="305" actId="478"/>
          <ac:spMkLst>
            <pc:docMk/>
            <pc:sldMk cId="1951129918" sldId="301"/>
            <ac:spMk id="28" creationId="{6D3FF8B9-6199-45B1-96D1-50F672830FEC}"/>
          </ac:spMkLst>
        </pc:spChg>
        <pc:picChg chg="add mod">
          <ac:chgData name="Deirdre O'Gorman" userId="86b45139-43e3-4b22-8afe-81f1bd6edc31" providerId="ADAL" clId="{F7FCAC76-8FB6-4447-A691-087E8A9B3CD6}" dt="2022-08-05T11:36:44.365" v="306"/>
          <ac:picMkLst>
            <pc:docMk/>
            <pc:sldMk cId="1951129918" sldId="301"/>
            <ac:picMk id="19" creationId="{6B7168ED-96FB-7676-37DF-00CD434BC3B4}"/>
          </ac:picMkLst>
        </pc:picChg>
        <pc:picChg chg="del">
          <ac:chgData name="Deirdre O'Gorman" userId="86b45139-43e3-4b22-8afe-81f1bd6edc31" providerId="ADAL" clId="{F7FCAC76-8FB6-4447-A691-087E8A9B3CD6}" dt="2022-08-05T11:36:44.188" v="305" actId="478"/>
          <ac:picMkLst>
            <pc:docMk/>
            <pc:sldMk cId="1951129918" sldId="301"/>
            <ac:picMk id="20" creationId="{2FB190E5-0A61-4244-8F6B-83C62AE3191A}"/>
          </ac:picMkLst>
        </pc:picChg>
        <pc:cxnChg chg="del">
          <ac:chgData name="Deirdre O'Gorman" userId="86b45139-43e3-4b22-8afe-81f1bd6edc31" providerId="ADAL" clId="{F7FCAC76-8FB6-4447-A691-087E8A9B3CD6}" dt="2022-08-05T11:36:44.188" v="305" actId="478"/>
          <ac:cxnSpMkLst>
            <pc:docMk/>
            <pc:sldMk cId="1951129918" sldId="301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F7FCAC76-8FB6-4447-A691-087E8A9B3CD6}" dt="2022-08-05T11:36:44.365" v="306"/>
          <ac:cxnSpMkLst>
            <pc:docMk/>
            <pc:sldMk cId="1951129918" sldId="301"/>
            <ac:cxnSpMk id="18" creationId="{5587308A-FB33-4DAF-3591-8C16E4630922}"/>
          </ac:cxnSpMkLst>
        </pc:cxnChg>
      </pc:sldChg>
      <pc:sldChg chg="addSp delSp modSp mod">
        <pc:chgData name="Deirdre O'Gorman" userId="86b45139-43e3-4b22-8afe-81f1bd6edc31" providerId="ADAL" clId="{F7FCAC76-8FB6-4447-A691-087E8A9B3CD6}" dt="2022-08-05T11:30:35.399" v="51" actId="14100"/>
        <pc:sldMkLst>
          <pc:docMk/>
          <pc:sldMk cId="2846050362" sldId="305"/>
        </pc:sldMkLst>
        <pc:spChg chg="add del mod">
          <ac:chgData name="Deirdre O'Gorman" userId="86b45139-43e3-4b22-8afe-81f1bd6edc31" providerId="ADAL" clId="{F7FCAC76-8FB6-4447-A691-087E8A9B3CD6}" dt="2022-08-05T11:30:10.385" v="1" actId="931"/>
          <ac:spMkLst>
            <pc:docMk/>
            <pc:sldMk cId="2846050362" sldId="305"/>
            <ac:spMk id="3" creationId="{5F4F190C-1824-7386-761F-134A02BCF991}"/>
          </ac:spMkLst>
        </pc:spChg>
        <pc:spChg chg="mod">
          <ac:chgData name="Deirdre O'Gorman" userId="86b45139-43e3-4b22-8afe-81f1bd6edc31" providerId="ADAL" clId="{F7FCAC76-8FB6-4447-A691-087E8A9B3CD6}" dt="2022-08-05T11:30:27.448" v="49" actId="14100"/>
          <ac:spMkLst>
            <pc:docMk/>
            <pc:sldMk cId="2846050362" sldId="305"/>
            <ac:spMk id="4" creationId="{FDF6FBFA-C2FE-459D-9686-02D1A7EEA984}"/>
          </ac:spMkLst>
        </pc:spChg>
        <pc:picChg chg="del">
          <ac:chgData name="Deirdre O'Gorman" userId="86b45139-43e3-4b22-8afe-81f1bd6edc31" providerId="ADAL" clId="{F7FCAC76-8FB6-4447-A691-087E8A9B3CD6}" dt="2022-08-05T11:30:05.372" v="0" actId="478"/>
          <ac:picMkLst>
            <pc:docMk/>
            <pc:sldMk cId="2846050362" sldId="305"/>
            <ac:picMk id="7" creationId="{40F92F53-43FF-4013-8AA0-541E62A0D0E9}"/>
          </ac:picMkLst>
        </pc:picChg>
        <pc:picChg chg="add mod">
          <ac:chgData name="Deirdre O'Gorman" userId="86b45139-43e3-4b22-8afe-81f1bd6edc31" providerId="ADAL" clId="{F7FCAC76-8FB6-4447-A691-087E8A9B3CD6}" dt="2022-08-05T11:30:12.185" v="2" actId="27614"/>
          <ac:picMkLst>
            <pc:docMk/>
            <pc:sldMk cId="2846050362" sldId="305"/>
            <ac:picMk id="8" creationId="{4AF7B662-4E4A-7E02-B6C4-231C941A8D60}"/>
          </ac:picMkLst>
        </pc:picChg>
        <pc:cxnChg chg="mod">
          <ac:chgData name="Deirdre O'Gorman" userId="86b45139-43e3-4b22-8afe-81f1bd6edc31" providerId="ADAL" clId="{F7FCAC76-8FB6-4447-A691-087E8A9B3CD6}" dt="2022-08-05T11:30:35.399" v="51" actId="14100"/>
          <ac:cxnSpMkLst>
            <pc:docMk/>
            <pc:sldMk cId="2846050362" sldId="305"/>
            <ac:cxnSpMk id="5" creationId="{954F5E7A-6F43-4D9C-AC36-46B33F721FDA}"/>
          </ac:cxnSpMkLst>
        </pc:cxnChg>
      </pc:sldChg>
      <pc:sldChg chg="addSp delSp modSp mod">
        <pc:chgData name="Deirdre O'Gorman" userId="86b45139-43e3-4b22-8afe-81f1bd6edc31" providerId="ADAL" clId="{F7FCAC76-8FB6-4447-A691-087E8A9B3CD6}" dt="2022-08-05T11:41:20.160" v="429" actId="1076"/>
        <pc:sldMkLst>
          <pc:docMk/>
          <pc:sldMk cId="1987332499" sldId="352"/>
        </pc:sldMkLst>
        <pc:spChg chg="del mod">
          <ac:chgData name="Deirdre O'Gorman" userId="86b45139-43e3-4b22-8afe-81f1bd6edc31" providerId="ADAL" clId="{F7FCAC76-8FB6-4447-A691-087E8A9B3CD6}" dt="2022-08-05T11:40:44.823" v="349" actId="478"/>
          <ac:spMkLst>
            <pc:docMk/>
            <pc:sldMk cId="1987332499" sldId="352"/>
            <ac:spMk id="16" creationId="{781E1E78-34D0-4D2A-B1BE-E8D44FE0699F}"/>
          </ac:spMkLst>
        </pc:spChg>
        <pc:spChg chg="mod">
          <ac:chgData name="Deirdre O'Gorman" userId="86b45139-43e3-4b22-8afe-81f1bd6edc31" providerId="ADAL" clId="{F7FCAC76-8FB6-4447-A691-087E8A9B3CD6}" dt="2022-08-05T11:34:39.087" v="267" actId="20577"/>
          <ac:spMkLst>
            <pc:docMk/>
            <pc:sldMk cId="1987332499" sldId="352"/>
            <ac:spMk id="26" creationId="{5BEC28C3-4817-4B8E-934E-2D752FEB857E}"/>
          </ac:spMkLst>
        </pc:spChg>
        <pc:spChg chg="mod">
          <ac:chgData name="Deirdre O'Gorman" userId="86b45139-43e3-4b22-8afe-81f1bd6edc31" providerId="ADAL" clId="{F7FCAC76-8FB6-4447-A691-087E8A9B3CD6}" dt="2022-08-05T11:31:14.670" v="78" actId="1076"/>
          <ac:spMkLst>
            <pc:docMk/>
            <pc:sldMk cId="1987332499" sldId="352"/>
            <ac:spMk id="27" creationId="{1A2655DD-063D-4010-A053-9991AE708AF6}"/>
          </ac:spMkLst>
        </pc:spChg>
        <pc:spChg chg="mod">
          <ac:chgData name="Deirdre O'Gorman" userId="86b45139-43e3-4b22-8afe-81f1bd6edc31" providerId="ADAL" clId="{F7FCAC76-8FB6-4447-A691-087E8A9B3CD6}" dt="2022-08-05T11:34:25.823" v="243" actId="20577"/>
          <ac:spMkLst>
            <pc:docMk/>
            <pc:sldMk cId="1987332499" sldId="352"/>
            <ac:spMk id="28" creationId="{6D3FF8B9-6199-45B1-96D1-50F672830FEC}"/>
          </ac:spMkLst>
        </pc:spChg>
        <pc:spChg chg="mod">
          <ac:chgData name="Deirdre O'Gorman" userId="86b45139-43e3-4b22-8afe-81f1bd6edc31" providerId="ADAL" clId="{F7FCAC76-8FB6-4447-A691-087E8A9B3CD6}" dt="2022-08-05T11:41:20.160" v="429" actId="1076"/>
          <ac:spMkLst>
            <pc:docMk/>
            <pc:sldMk cId="1987332499" sldId="352"/>
            <ac:spMk id="33" creationId="{AC23F25D-6122-47C1-9453-E17784A881B3}"/>
          </ac:spMkLst>
        </pc:spChg>
        <pc:picChg chg="add mod modCrop">
          <ac:chgData name="Deirdre O'Gorman" userId="86b45139-43e3-4b22-8afe-81f1bd6edc31" providerId="ADAL" clId="{F7FCAC76-8FB6-4447-A691-087E8A9B3CD6}" dt="2022-08-05T11:31:08.614" v="76" actId="1076"/>
          <ac:picMkLst>
            <pc:docMk/>
            <pc:sldMk cId="1987332499" sldId="352"/>
            <ac:picMk id="3" creationId="{35E3182A-CF2E-8B27-4687-9987F2838F20}"/>
          </ac:picMkLst>
        </pc:picChg>
        <pc:picChg chg="add mod">
          <ac:chgData name="Deirdre O'Gorman" userId="86b45139-43e3-4b22-8afe-81f1bd6edc31" providerId="ADAL" clId="{F7FCAC76-8FB6-4447-A691-087E8A9B3CD6}" dt="2022-08-05T11:41:17.476" v="428" actId="1076"/>
          <ac:picMkLst>
            <pc:docMk/>
            <pc:sldMk cId="1987332499" sldId="352"/>
            <ac:picMk id="6" creationId="{B5726AB8-699A-8276-3A67-9291DEE9B1A0}"/>
          </ac:picMkLst>
        </pc:picChg>
        <pc:picChg chg="del">
          <ac:chgData name="Deirdre O'Gorman" userId="86b45139-43e3-4b22-8afe-81f1bd6edc31" providerId="ADAL" clId="{F7FCAC76-8FB6-4447-A691-087E8A9B3CD6}" dt="2022-08-05T11:30:43.415" v="68" actId="478"/>
          <ac:picMkLst>
            <pc:docMk/>
            <pc:sldMk cId="1987332499" sldId="352"/>
            <ac:picMk id="20" creationId="{2FB190E5-0A61-4244-8F6B-83C62AE3191A}"/>
          </ac:picMkLst>
        </pc:picChg>
        <pc:cxnChg chg="mod">
          <ac:chgData name="Deirdre O'Gorman" userId="86b45139-43e3-4b22-8afe-81f1bd6edc31" providerId="ADAL" clId="{F7FCAC76-8FB6-4447-A691-087E8A9B3CD6}" dt="2022-08-05T11:31:23.111" v="81" actId="14100"/>
          <ac:cxnSpMkLst>
            <pc:docMk/>
            <pc:sldMk cId="1987332499" sldId="352"/>
            <ac:cxnSpMk id="15" creationId="{1F7742C5-9B5E-4B8C-9349-05D14F69A9DA}"/>
          </ac:cxnSpMkLst>
        </pc:cxnChg>
      </pc:sldChg>
      <pc:sldChg chg="addSp delSp modSp mod">
        <pc:chgData name="Deirdre O'Gorman" userId="86b45139-43e3-4b22-8afe-81f1bd6edc31" providerId="ADAL" clId="{F7FCAC76-8FB6-4447-A691-087E8A9B3CD6}" dt="2022-08-05T11:38:54.199" v="340" actId="20577"/>
        <pc:sldMkLst>
          <pc:docMk/>
          <pc:sldMk cId="597811849" sldId="353"/>
        </pc:sldMkLst>
        <pc:spChg chg="add del mod">
          <ac:chgData name="Deirdre O'Gorman" userId="86b45139-43e3-4b22-8afe-81f1bd6edc31" providerId="ADAL" clId="{F7FCAC76-8FB6-4447-A691-087E8A9B3CD6}" dt="2022-08-05T11:37:06.935" v="313" actId="478"/>
          <ac:spMkLst>
            <pc:docMk/>
            <pc:sldMk cId="597811849" sldId="353"/>
            <ac:spMk id="3" creationId="{8D1370BF-2536-1980-C3D0-FFE69EDF1D7A}"/>
          </ac:spMkLst>
        </pc:spChg>
        <pc:spChg chg="add del mod">
          <ac:chgData name="Deirdre O'Gorman" userId="86b45139-43e3-4b22-8afe-81f1bd6edc31" providerId="ADAL" clId="{F7FCAC76-8FB6-4447-A691-087E8A9B3CD6}" dt="2022-08-05T11:37:47.383" v="314" actId="478"/>
          <ac:spMkLst>
            <pc:docMk/>
            <pc:sldMk cId="597811849" sldId="353"/>
            <ac:spMk id="5" creationId="{049F3463-4916-2474-A8C9-817280FA0179}"/>
          </ac:spMkLst>
        </pc:spChg>
        <pc:spChg chg="add mod">
          <ac:chgData name="Deirdre O'Gorman" userId="86b45139-43e3-4b22-8afe-81f1bd6edc31" providerId="ADAL" clId="{F7FCAC76-8FB6-4447-A691-087E8A9B3CD6}" dt="2022-08-05T11:36:48.236" v="308"/>
          <ac:spMkLst>
            <pc:docMk/>
            <pc:sldMk cId="597811849" sldId="353"/>
            <ac:spMk id="14" creationId="{62A09922-628F-BC37-0714-40E9DEC0D8E2}"/>
          </ac:spMkLst>
        </pc:spChg>
        <pc:spChg chg="add mod">
          <ac:chgData name="Deirdre O'Gorman" userId="86b45139-43e3-4b22-8afe-81f1bd6edc31" providerId="ADAL" clId="{F7FCAC76-8FB6-4447-A691-087E8A9B3CD6}" dt="2022-08-05T11:36:48.236" v="308"/>
          <ac:spMkLst>
            <pc:docMk/>
            <pc:sldMk cId="597811849" sldId="353"/>
            <ac:spMk id="17" creationId="{BC887747-5FB1-1B9E-F6AE-F68D16C118F8}"/>
          </ac:spMkLst>
        </pc:spChg>
        <pc:spChg chg="mod">
          <ac:chgData name="Deirdre O'Gorman" userId="86b45139-43e3-4b22-8afe-81f1bd6edc31" providerId="ADAL" clId="{F7FCAC76-8FB6-4447-A691-087E8A9B3CD6}" dt="2022-08-05T11:38:54.199" v="340" actId="20577"/>
          <ac:spMkLst>
            <pc:docMk/>
            <pc:sldMk cId="597811849" sldId="353"/>
            <ac:spMk id="26" creationId="{5BEC28C3-4817-4B8E-934E-2D752FEB857E}"/>
          </ac:spMkLst>
        </pc:spChg>
        <pc:spChg chg="del">
          <ac:chgData name="Deirdre O'Gorman" userId="86b45139-43e3-4b22-8afe-81f1bd6edc31" providerId="ADAL" clId="{F7FCAC76-8FB6-4447-A691-087E8A9B3CD6}" dt="2022-08-05T11:36:48.045" v="307" actId="478"/>
          <ac:spMkLst>
            <pc:docMk/>
            <pc:sldMk cId="597811849" sldId="353"/>
            <ac:spMk id="27" creationId="{1A2655DD-063D-4010-A053-9991AE708AF6}"/>
          </ac:spMkLst>
        </pc:spChg>
        <pc:spChg chg="del">
          <ac:chgData name="Deirdre O'Gorman" userId="86b45139-43e3-4b22-8afe-81f1bd6edc31" providerId="ADAL" clId="{F7FCAC76-8FB6-4447-A691-087E8A9B3CD6}" dt="2022-08-05T11:36:48.045" v="307" actId="478"/>
          <ac:spMkLst>
            <pc:docMk/>
            <pc:sldMk cId="597811849" sldId="353"/>
            <ac:spMk id="28" creationId="{6D3FF8B9-6199-45B1-96D1-50F672830FEC}"/>
          </ac:spMkLst>
        </pc:spChg>
        <pc:picChg chg="add mod">
          <ac:chgData name="Deirdre O'Gorman" userId="86b45139-43e3-4b22-8afe-81f1bd6edc31" providerId="ADAL" clId="{F7FCAC76-8FB6-4447-A691-087E8A9B3CD6}" dt="2022-08-05T11:36:48.236" v="308"/>
          <ac:picMkLst>
            <pc:docMk/>
            <pc:sldMk cId="597811849" sldId="353"/>
            <ac:picMk id="19" creationId="{8D93EFDE-6B41-D6CD-7168-A68623973F09}"/>
          </ac:picMkLst>
        </pc:picChg>
        <pc:picChg chg="del">
          <ac:chgData name="Deirdre O'Gorman" userId="86b45139-43e3-4b22-8afe-81f1bd6edc31" providerId="ADAL" clId="{F7FCAC76-8FB6-4447-A691-087E8A9B3CD6}" dt="2022-08-05T11:36:48.045" v="307" actId="478"/>
          <ac:picMkLst>
            <pc:docMk/>
            <pc:sldMk cId="597811849" sldId="353"/>
            <ac:picMk id="20" creationId="{2FB190E5-0A61-4244-8F6B-83C62AE3191A}"/>
          </ac:picMkLst>
        </pc:picChg>
        <pc:cxnChg chg="del">
          <ac:chgData name="Deirdre O'Gorman" userId="86b45139-43e3-4b22-8afe-81f1bd6edc31" providerId="ADAL" clId="{F7FCAC76-8FB6-4447-A691-087E8A9B3CD6}" dt="2022-08-05T11:36:48.045" v="307" actId="478"/>
          <ac:cxnSpMkLst>
            <pc:docMk/>
            <pc:sldMk cId="597811849" sldId="353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F7FCAC76-8FB6-4447-A691-087E8A9B3CD6}" dt="2022-08-05T11:36:48.236" v="308"/>
          <ac:cxnSpMkLst>
            <pc:docMk/>
            <pc:sldMk cId="597811849" sldId="353"/>
            <ac:cxnSpMk id="18" creationId="{0E66D0AF-01CE-DD62-96C5-44C465754E28}"/>
          </ac:cxnSpMkLst>
        </pc:cxnChg>
      </pc:sldChg>
      <pc:sldChg chg="addSp delSp modSp mod">
        <pc:chgData name="Deirdre O'Gorman" userId="86b45139-43e3-4b22-8afe-81f1bd6edc31" providerId="ADAL" clId="{F7FCAC76-8FB6-4447-A691-087E8A9B3CD6}" dt="2022-08-05T11:36:57.415" v="312" actId="478"/>
        <pc:sldMkLst>
          <pc:docMk/>
          <pc:sldMk cId="1634359048" sldId="354"/>
        </pc:sldMkLst>
        <pc:spChg chg="add del mod">
          <ac:chgData name="Deirdre O'Gorman" userId="86b45139-43e3-4b22-8afe-81f1bd6edc31" providerId="ADAL" clId="{F7FCAC76-8FB6-4447-A691-087E8A9B3CD6}" dt="2022-08-05T11:36:56.081" v="311" actId="478"/>
          <ac:spMkLst>
            <pc:docMk/>
            <pc:sldMk cId="1634359048" sldId="354"/>
            <ac:spMk id="3" creationId="{910E3361-5AF9-C930-AB85-7B73E8EF9E64}"/>
          </ac:spMkLst>
        </pc:spChg>
        <pc:spChg chg="add del mod">
          <ac:chgData name="Deirdre O'Gorman" userId="86b45139-43e3-4b22-8afe-81f1bd6edc31" providerId="ADAL" clId="{F7FCAC76-8FB6-4447-A691-087E8A9B3CD6}" dt="2022-08-05T11:36:57.415" v="312" actId="478"/>
          <ac:spMkLst>
            <pc:docMk/>
            <pc:sldMk cId="1634359048" sldId="354"/>
            <ac:spMk id="5" creationId="{C5579AF3-9503-E491-DBFE-265F0E473A2B}"/>
          </ac:spMkLst>
        </pc:spChg>
        <pc:spChg chg="add mod">
          <ac:chgData name="Deirdre O'Gorman" userId="86b45139-43e3-4b22-8afe-81f1bd6edc31" providerId="ADAL" clId="{F7FCAC76-8FB6-4447-A691-087E8A9B3CD6}" dt="2022-08-05T11:36:52.811" v="310"/>
          <ac:spMkLst>
            <pc:docMk/>
            <pc:sldMk cId="1634359048" sldId="354"/>
            <ac:spMk id="14" creationId="{75AA3ACF-7457-7128-AEA7-D7DE9E2D68BC}"/>
          </ac:spMkLst>
        </pc:spChg>
        <pc:spChg chg="add mod">
          <ac:chgData name="Deirdre O'Gorman" userId="86b45139-43e3-4b22-8afe-81f1bd6edc31" providerId="ADAL" clId="{F7FCAC76-8FB6-4447-A691-087E8A9B3CD6}" dt="2022-08-05T11:36:52.811" v="310"/>
          <ac:spMkLst>
            <pc:docMk/>
            <pc:sldMk cId="1634359048" sldId="354"/>
            <ac:spMk id="17" creationId="{BC3A510A-1DB9-72C8-8165-7B39B2BAAB5E}"/>
          </ac:spMkLst>
        </pc:spChg>
        <pc:spChg chg="mod">
          <ac:chgData name="Deirdre O'Gorman" userId="86b45139-43e3-4b22-8afe-81f1bd6edc31" providerId="ADAL" clId="{F7FCAC76-8FB6-4447-A691-087E8A9B3CD6}" dt="2022-08-05T11:36:22.112" v="304" actId="6549"/>
          <ac:spMkLst>
            <pc:docMk/>
            <pc:sldMk cId="1634359048" sldId="354"/>
            <ac:spMk id="26" creationId="{5BEC28C3-4817-4B8E-934E-2D752FEB857E}"/>
          </ac:spMkLst>
        </pc:spChg>
        <pc:spChg chg="del">
          <ac:chgData name="Deirdre O'Gorman" userId="86b45139-43e3-4b22-8afe-81f1bd6edc31" providerId="ADAL" clId="{F7FCAC76-8FB6-4447-A691-087E8A9B3CD6}" dt="2022-08-05T11:36:52.092" v="309" actId="478"/>
          <ac:spMkLst>
            <pc:docMk/>
            <pc:sldMk cId="1634359048" sldId="354"/>
            <ac:spMk id="27" creationId="{1A2655DD-063D-4010-A053-9991AE708AF6}"/>
          </ac:spMkLst>
        </pc:spChg>
        <pc:spChg chg="del">
          <ac:chgData name="Deirdre O'Gorman" userId="86b45139-43e3-4b22-8afe-81f1bd6edc31" providerId="ADAL" clId="{F7FCAC76-8FB6-4447-A691-087E8A9B3CD6}" dt="2022-08-05T11:36:52.092" v="309" actId="478"/>
          <ac:spMkLst>
            <pc:docMk/>
            <pc:sldMk cId="1634359048" sldId="354"/>
            <ac:spMk id="28" creationId="{6D3FF8B9-6199-45B1-96D1-50F672830FEC}"/>
          </ac:spMkLst>
        </pc:spChg>
        <pc:picChg chg="add mod">
          <ac:chgData name="Deirdre O'Gorman" userId="86b45139-43e3-4b22-8afe-81f1bd6edc31" providerId="ADAL" clId="{F7FCAC76-8FB6-4447-A691-087E8A9B3CD6}" dt="2022-08-05T11:36:52.811" v="310"/>
          <ac:picMkLst>
            <pc:docMk/>
            <pc:sldMk cId="1634359048" sldId="354"/>
            <ac:picMk id="19" creationId="{2A775BAE-B63B-EB48-68D7-85872181F3E9}"/>
          </ac:picMkLst>
        </pc:picChg>
        <pc:picChg chg="del">
          <ac:chgData name="Deirdre O'Gorman" userId="86b45139-43e3-4b22-8afe-81f1bd6edc31" providerId="ADAL" clId="{F7FCAC76-8FB6-4447-A691-087E8A9B3CD6}" dt="2022-08-05T11:36:52.092" v="309" actId="478"/>
          <ac:picMkLst>
            <pc:docMk/>
            <pc:sldMk cId="1634359048" sldId="354"/>
            <ac:picMk id="20" creationId="{2FB190E5-0A61-4244-8F6B-83C62AE3191A}"/>
          </ac:picMkLst>
        </pc:picChg>
        <pc:cxnChg chg="del">
          <ac:chgData name="Deirdre O'Gorman" userId="86b45139-43e3-4b22-8afe-81f1bd6edc31" providerId="ADAL" clId="{F7FCAC76-8FB6-4447-A691-087E8A9B3CD6}" dt="2022-08-05T11:36:52.092" v="309" actId="478"/>
          <ac:cxnSpMkLst>
            <pc:docMk/>
            <pc:sldMk cId="1634359048" sldId="354"/>
            <ac:cxnSpMk id="15" creationId="{1F7742C5-9B5E-4B8C-9349-05D14F69A9DA}"/>
          </ac:cxnSpMkLst>
        </pc:cxnChg>
        <pc:cxnChg chg="add mod">
          <ac:chgData name="Deirdre O'Gorman" userId="86b45139-43e3-4b22-8afe-81f1bd6edc31" providerId="ADAL" clId="{F7FCAC76-8FB6-4447-A691-087E8A9B3CD6}" dt="2022-08-05T11:36:52.811" v="310"/>
          <ac:cxnSpMkLst>
            <pc:docMk/>
            <pc:sldMk cId="1634359048" sldId="354"/>
            <ac:cxnSpMk id="18" creationId="{CAD1E169-5FD8-FDF9-EDDA-4A13080F0D9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E217-B367-40AA-AEC9-6FDAB2C910C2}" type="datetimeFigureOut">
              <a:rPr lang="en-IE" smtClean="0"/>
              <a:t>05/08/2022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36C3-C4C7-4647-8F13-7FB70F27EE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10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bg>
      <p:bgPr>
        <a:solidFill>
          <a:srgbClr val="00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B1C958F-4B1B-44A7-A773-9393E51B89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1999" cy="5937812"/>
          </a:xfrm>
          <a:solidFill>
            <a:srgbClr val="42C5E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place image</a:t>
            </a:r>
            <a:endParaRPr lang="en-I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BABF1C-3BAB-4FB3-B59B-F561B930A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569" y="6290827"/>
            <a:ext cx="2362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ft Heading + Right Para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B920461-99E4-481E-8BE7-D82C1F1376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24942" y="2201494"/>
            <a:ext cx="4289119" cy="39530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1D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Paragraph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B575E1-2C24-460F-BDC1-2DA8E001B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4081" y="1530775"/>
            <a:ext cx="3297899" cy="1849179"/>
          </a:xfrm>
        </p:spPr>
        <p:txBody>
          <a:bodyPr/>
          <a:lstStyle>
            <a:lvl1pPr>
              <a:defRPr>
                <a:solidFill>
                  <a:srgbClr val="00001D"/>
                </a:solidFill>
              </a:defRPr>
            </a:lvl1pPr>
          </a:lstStyle>
          <a:p>
            <a:r>
              <a:rPr lang="en-US"/>
              <a:t>Slide Heading</a:t>
            </a:r>
            <a:endParaRPr lang="en-IE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FBAC9E9-DA62-431C-B3C3-8840CF3177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7350" y="1395669"/>
            <a:ext cx="4306711" cy="636587"/>
          </a:xfrm>
        </p:spPr>
        <p:txBody>
          <a:bodyPr/>
          <a:lstStyle>
            <a:lvl1pPr marL="0" indent="0">
              <a:buNone/>
              <a:defRPr u="none">
                <a:solidFill>
                  <a:srgbClr val="00001D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E"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7B989742-41C4-4045-81A6-5D7C21042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86" y="6292924"/>
            <a:ext cx="23622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rgbClr val="00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32840AE-BE6B-4D44-9DD2-690CE6C4AD1C}"/>
              </a:ext>
            </a:extLst>
          </p:cNvPr>
          <p:cNvSpPr txBox="1">
            <a:spLocks/>
          </p:cNvSpPr>
          <p:nvPr userDrawn="1"/>
        </p:nvSpPr>
        <p:spPr>
          <a:xfrm>
            <a:off x="6134425" y="1514699"/>
            <a:ext cx="4686943" cy="152885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/>
              <a:t>Thank you for your time. </a:t>
            </a:r>
            <a:endParaRPr lang="en-IE" sz="5400"/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E36E0B05-5FB7-460B-9EF0-B5E0190CCA67}"/>
              </a:ext>
            </a:extLst>
          </p:cNvPr>
          <p:cNvSpPr txBox="1">
            <a:spLocks/>
          </p:cNvSpPr>
          <p:nvPr userDrawn="1"/>
        </p:nvSpPr>
        <p:spPr>
          <a:xfrm>
            <a:off x="6165254" y="3117613"/>
            <a:ext cx="2434998" cy="5840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Any questions?</a:t>
            </a:r>
            <a:endParaRPr lang="en-IE"/>
          </a:p>
        </p:txBody>
      </p:sp>
      <p:grpSp>
        <p:nvGrpSpPr>
          <p:cNvPr id="25" name="Graphic 7">
            <a:extLst>
              <a:ext uri="{FF2B5EF4-FFF2-40B4-BE49-F238E27FC236}">
                <a16:creationId xmlns:a16="http://schemas.microsoft.com/office/drawing/2014/main" id="{AEF6B963-66A4-43DF-B320-7FF526E63579}"/>
              </a:ext>
            </a:extLst>
          </p:cNvPr>
          <p:cNvGrpSpPr/>
          <p:nvPr userDrawn="1"/>
        </p:nvGrpSpPr>
        <p:grpSpPr>
          <a:xfrm rot="8463510">
            <a:off x="-888895" y="-260709"/>
            <a:ext cx="8477033" cy="18244082"/>
            <a:chOff x="-1621554" y="-922283"/>
            <a:chExt cx="6043943" cy="10202443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AEF6E8-98F9-4110-AC3B-DC7C01FB9172}"/>
                </a:ext>
              </a:extLst>
            </p:cNvPr>
            <p:cNvSpPr/>
            <p:nvPr/>
          </p:nvSpPr>
          <p:spPr>
            <a:xfrm>
              <a:off x="-1078129" y="-922283"/>
              <a:ext cx="2537692" cy="10078718"/>
            </a:xfrm>
            <a:custGeom>
              <a:avLst/>
              <a:gdLst>
                <a:gd name="connsiteX0" fmla="*/ 84447 w 2537692"/>
                <a:gd name="connsiteY0" fmla="*/ 10078719 h 10078718"/>
                <a:gd name="connsiteX1" fmla="*/ 984433 w 2537692"/>
                <a:gd name="connsiteY1" fmla="*/ 9232549 h 10078718"/>
                <a:gd name="connsiteX2" fmla="*/ 1009878 w 2537692"/>
                <a:gd name="connsiteY2" fmla="*/ 9179878 h 10078718"/>
                <a:gd name="connsiteX3" fmla="*/ 1032778 w 2537692"/>
                <a:gd name="connsiteY3" fmla="*/ 9128479 h 10078718"/>
                <a:gd name="connsiteX4" fmla="*/ 1053643 w 2537692"/>
                <a:gd name="connsiteY4" fmla="*/ 9077844 h 10078718"/>
                <a:gd name="connsiteX5" fmla="*/ 1072345 w 2537692"/>
                <a:gd name="connsiteY5" fmla="*/ 9028481 h 10078718"/>
                <a:gd name="connsiteX6" fmla="*/ 1089139 w 2537692"/>
                <a:gd name="connsiteY6" fmla="*/ 8980008 h 10078718"/>
                <a:gd name="connsiteX7" fmla="*/ 1104278 w 2537692"/>
                <a:gd name="connsiteY7" fmla="*/ 8932427 h 10078718"/>
                <a:gd name="connsiteX8" fmla="*/ 1117891 w 2537692"/>
                <a:gd name="connsiteY8" fmla="*/ 8885735 h 10078718"/>
                <a:gd name="connsiteX9" fmla="*/ 1129978 w 2537692"/>
                <a:gd name="connsiteY9" fmla="*/ 8839679 h 10078718"/>
                <a:gd name="connsiteX10" fmla="*/ 1140665 w 2537692"/>
                <a:gd name="connsiteY10" fmla="*/ 8794642 h 10078718"/>
                <a:gd name="connsiteX11" fmla="*/ 1150079 w 2537692"/>
                <a:gd name="connsiteY11" fmla="*/ 8750241 h 10078718"/>
                <a:gd name="connsiteX12" fmla="*/ 1158349 w 2537692"/>
                <a:gd name="connsiteY12" fmla="*/ 8706349 h 10078718"/>
                <a:gd name="connsiteX13" fmla="*/ 1165473 w 2537692"/>
                <a:gd name="connsiteY13" fmla="*/ 8663601 h 10078718"/>
                <a:gd name="connsiteX14" fmla="*/ 1171580 w 2537692"/>
                <a:gd name="connsiteY14" fmla="*/ 8621363 h 10078718"/>
                <a:gd name="connsiteX15" fmla="*/ 1176669 w 2537692"/>
                <a:gd name="connsiteY15" fmla="*/ 8579760 h 10078718"/>
                <a:gd name="connsiteX16" fmla="*/ 1180740 w 2537692"/>
                <a:gd name="connsiteY16" fmla="*/ 8538794 h 10078718"/>
                <a:gd name="connsiteX17" fmla="*/ 1183921 w 2537692"/>
                <a:gd name="connsiteY17" fmla="*/ 8498464 h 10078718"/>
                <a:gd name="connsiteX18" fmla="*/ 1186211 w 2537692"/>
                <a:gd name="connsiteY18" fmla="*/ 8458770 h 10078718"/>
                <a:gd name="connsiteX19" fmla="*/ 1187738 w 2537692"/>
                <a:gd name="connsiteY19" fmla="*/ 8419457 h 10078718"/>
                <a:gd name="connsiteX20" fmla="*/ 1188501 w 2537692"/>
                <a:gd name="connsiteY20" fmla="*/ 8380909 h 10078718"/>
                <a:gd name="connsiteX21" fmla="*/ 1188501 w 2537692"/>
                <a:gd name="connsiteY21" fmla="*/ 8342868 h 10078718"/>
                <a:gd name="connsiteX22" fmla="*/ 1187738 w 2537692"/>
                <a:gd name="connsiteY22" fmla="*/ 8305210 h 10078718"/>
                <a:gd name="connsiteX23" fmla="*/ 1186211 w 2537692"/>
                <a:gd name="connsiteY23" fmla="*/ 8268061 h 10078718"/>
                <a:gd name="connsiteX24" fmla="*/ 1184048 w 2537692"/>
                <a:gd name="connsiteY24" fmla="*/ 8231674 h 10078718"/>
                <a:gd name="connsiteX25" fmla="*/ 1184048 w 2537692"/>
                <a:gd name="connsiteY25" fmla="*/ 8231674 h 10078718"/>
                <a:gd name="connsiteX26" fmla="*/ 1181122 w 2537692"/>
                <a:gd name="connsiteY26" fmla="*/ 8195161 h 10078718"/>
                <a:gd name="connsiteX27" fmla="*/ 1177560 w 2537692"/>
                <a:gd name="connsiteY27" fmla="*/ 8159284 h 10078718"/>
                <a:gd name="connsiteX28" fmla="*/ 1173361 w 2537692"/>
                <a:gd name="connsiteY28" fmla="*/ 8123661 h 10078718"/>
                <a:gd name="connsiteX29" fmla="*/ 1168527 w 2537692"/>
                <a:gd name="connsiteY29" fmla="*/ 8088547 h 10078718"/>
                <a:gd name="connsiteX30" fmla="*/ 1163183 w 2537692"/>
                <a:gd name="connsiteY30" fmla="*/ 8054705 h 10078718"/>
                <a:gd name="connsiteX31" fmla="*/ 1163183 w 2537692"/>
                <a:gd name="connsiteY31" fmla="*/ 8054705 h 10078718"/>
                <a:gd name="connsiteX32" fmla="*/ 1156949 w 2537692"/>
                <a:gd name="connsiteY32" fmla="*/ 8019210 h 10078718"/>
                <a:gd name="connsiteX33" fmla="*/ 1156949 w 2537692"/>
                <a:gd name="connsiteY33" fmla="*/ 8019210 h 10078718"/>
                <a:gd name="connsiteX34" fmla="*/ 1149825 w 2537692"/>
                <a:gd name="connsiteY34" fmla="*/ 7983459 h 10078718"/>
                <a:gd name="connsiteX35" fmla="*/ 1149825 w 2537692"/>
                <a:gd name="connsiteY35" fmla="*/ 7983333 h 10078718"/>
                <a:gd name="connsiteX36" fmla="*/ 868150 w 2537692"/>
                <a:gd name="connsiteY36" fmla="*/ 7357770 h 10078718"/>
                <a:gd name="connsiteX37" fmla="*/ 588256 w 2537692"/>
                <a:gd name="connsiteY37" fmla="*/ 6958794 h 10078718"/>
                <a:gd name="connsiteX38" fmla="*/ 550725 w 2537692"/>
                <a:gd name="connsiteY38" fmla="*/ 6897090 h 10078718"/>
                <a:gd name="connsiteX39" fmla="*/ 514720 w 2537692"/>
                <a:gd name="connsiteY39" fmla="*/ 6835514 h 10078718"/>
                <a:gd name="connsiteX40" fmla="*/ 480115 w 2537692"/>
                <a:gd name="connsiteY40" fmla="*/ 6774065 h 10078718"/>
                <a:gd name="connsiteX41" fmla="*/ 447037 w 2537692"/>
                <a:gd name="connsiteY41" fmla="*/ 6712870 h 10078718"/>
                <a:gd name="connsiteX42" fmla="*/ 447037 w 2537692"/>
                <a:gd name="connsiteY42" fmla="*/ 6712870 h 10078718"/>
                <a:gd name="connsiteX43" fmla="*/ 415485 w 2537692"/>
                <a:gd name="connsiteY43" fmla="*/ 6652056 h 10078718"/>
                <a:gd name="connsiteX44" fmla="*/ 385206 w 2537692"/>
                <a:gd name="connsiteY44" fmla="*/ 6591370 h 10078718"/>
                <a:gd name="connsiteX45" fmla="*/ 356453 w 2537692"/>
                <a:gd name="connsiteY45" fmla="*/ 6531066 h 10078718"/>
                <a:gd name="connsiteX46" fmla="*/ 328973 w 2537692"/>
                <a:gd name="connsiteY46" fmla="*/ 6471143 h 10078718"/>
                <a:gd name="connsiteX47" fmla="*/ 302765 w 2537692"/>
                <a:gd name="connsiteY47" fmla="*/ 6411475 h 10078718"/>
                <a:gd name="connsiteX48" fmla="*/ 277829 w 2537692"/>
                <a:gd name="connsiteY48" fmla="*/ 6352061 h 10078718"/>
                <a:gd name="connsiteX49" fmla="*/ 275539 w 2537692"/>
                <a:gd name="connsiteY49" fmla="*/ 6346591 h 10078718"/>
                <a:gd name="connsiteX50" fmla="*/ 254165 w 2537692"/>
                <a:gd name="connsiteY50" fmla="*/ 6293156 h 10078718"/>
                <a:gd name="connsiteX51" fmla="*/ 231773 w 2537692"/>
                <a:gd name="connsiteY51" fmla="*/ 6234506 h 10078718"/>
                <a:gd name="connsiteX52" fmla="*/ 210527 w 2537692"/>
                <a:gd name="connsiteY52" fmla="*/ 6176364 h 10078718"/>
                <a:gd name="connsiteX53" fmla="*/ 190425 w 2537692"/>
                <a:gd name="connsiteY53" fmla="*/ 6118604 h 10078718"/>
                <a:gd name="connsiteX54" fmla="*/ 171596 w 2537692"/>
                <a:gd name="connsiteY54" fmla="*/ 6061480 h 10078718"/>
                <a:gd name="connsiteX55" fmla="*/ 153785 w 2537692"/>
                <a:gd name="connsiteY55" fmla="*/ 6004357 h 10078718"/>
                <a:gd name="connsiteX56" fmla="*/ 137118 w 2537692"/>
                <a:gd name="connsiteY56" fmla="*/ 5947996 h 10078718"/>
                <a:gd name="connsiteX57" fmla="*/ 121470 w 2537692"/>
                <a:gd name="connsiteY57" fmla="*/ 5892145 h 10078718"/>
                <a:gd name="connsiteX58" fmla="*/ 107093 w 2537692"/>
                <a:gd name="connsiteY58" fmla="*/ 5836802 h 10078718"/>
                <a:gd name="connsiteX59" fmla="*/ 93608 w 2537692"/>
                <a:gd name="connsiteY59" fmla="*/ 5782096 h 10078718"/>
                <a:gd name="connsiteX60" fmla="*/ 81140 w 2537692"/>
                <a:gd name="connsiteY60" fmla="*/ 5728025 h 10078718"/>
                <a:gd name="connsiteX61" fmla="*/ 81140 w 2537692"/>
                <a:gd name="connsiteY61" fmla="*/ 5728025 h 10078718"/>
                <a:gd name="connsiteX62" fmla="*/ 69562 w 2537692"/>
                <a:gd name="connsiteY62" fmla="*/ 5674336 h 10078718"/>
                <a:gd name="connsiteX63" fmla="*/ 59003 w 2537692"/>
                <a:gd name="connsiteY63" fmla="*/ 5621284 h 10078718"/>
                <a:gd name="connsiteX64" fmla="*/ 59003 w 2537692"/>
                <a:gd name="connsiteY64" fmla="*/ 5621284 h 10078718"/>
                <a:gd name="connsiteX65" fmla="*/ 49461 w 2537692"/>
                <a:gd name="connsiteY65" fmla="*/ 5568867 h 10078718"/>
                <a:gd name="connsiteX66" fmla="*/ 40810 w 2537692"/>
                <a:gd name="connsiteY66" fmla="*/ 5516833 h 10078718"/>
                <a:gd name="connsiteX67" fmla="*/ 40810 w 2537692"/>
                <a:gd name="connsiteY67" fmla="*/ 5516833 h 10078718"/>
                <a:gd name="connsiteX68" fmla="*/ 33049 w 2537692"/>
                <a:gd name="connsiteY68" fmla="*/ 5465179 h 10078718"/>
                <a:gd name="connsiteX69" fmla="*/ 33049 w 2537692"/>
                <a:gd name="connsiteY69" fmla="*/ 5465179 h 10078718"/>
                <a:gd name="connsiteX70" fmla="*/ 26179 w 2537692"/>
                <a:gd name="connsiteY70" fmla="*/ 5414926 h 10078718"/>
                <a:gd name="connsiteX71" fmla="*/ 19945 w 2537692"/>
                <a:gd name="connsiteY71" fmla="*/ 5363146 h 10078718"/>
                <a:gd name="connsiteX72" fmla="*/ 19945 w 2537692"/>
                <a:gd name="connsiteY72" fmla="*/ 5363146 h 10078718"/>
                <a:gd name="connsiteX73" fmla="*/ 14856 w 2537692"/>
                <a:gd name="connsiteY73" fmla="*/ 5314927 h 10078718"/>
                <a:gd name="connsiteX74" fmla="*/ 14856 w 2537692"/>
                <a:gd name="connsiteY74" fmla="*/ 5314801 h 10078718"/>
                <a:gd name="connsiteX75" fmla="*/ 10530 w 2537692"/>
                <a:gd name="connsiteY75" fmla="*/ 5267218 h 10078718"/>
                <a:gd name="connsiteX76" fmla="*/ 10530 w 2537692"/>
                <a:gd name="connsiteY76" fmla="*/ 5267091 h 10078718"/>
                <a:gd name="connsiteX77" fmla="*/ 1101607 w 2537692"/>
                <a:gd name="connsiteY77" fmla="*/ 3056948 h 10078718"/>
                <a:gd name="connsiteX78" fmla="*/ 2261766 w 2537692"/>
                <a:gd name="connsiteY78" fmla="*/ 0 h 100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537692" h="10078718">
                  <a:moveTo>
                    <a:pt x="84447" y="10078719"/>
                  </a:moveTo>
                  <a:cubicBezTo>
                    <a:pt x="512303" y="9891699"/>
                    <a:pt x="807591" y="9583942"/>
                    <a:pt x="984433" y="9232549"/>
                  </a:cubicBezTo>
                  <a:cubicBezTo>
                    <a:pt x="993211" y="9215119"/>
                    <a:pt x="1001736" y="9197562"/>
                    <a:pt x="1009878" y="9179878"/>
                  </a:cubicBezTo>
                  <a:cubicBezTo>
                    <a:pt x="1017766" y="9162829"/>
                    <a:pt x="1025399" y="9145654"/>
                    <a:pt x="1032778" y="9128479"/>
                  </a:cubicBezTo>
                  <a:cubicBezTo>
                    <a:pt x="1040030" y="9111686"/>
                    <a:pt x="1046900" y="9094764"/>
                    <a:pt x="1053643" y="9077844"/>
                  </a:cubicBezTo>
                  <a:cubicBezTo>
                    <a:pt x="1060132" y="9061432"/>
                    <a:pt x="1066366" y="9045020"/>
                    <a:pt x="1072345" y="9028481"/>
                  </a:cubicBezTo>
                  <a:cubicBezTo>
                    <a:pt x="1078197" y="9012323"/>
                    <a:pt x="1083795" y="8996166"/>
                    <a:pt x="1089139" y="8980008"/>
                  </a:cubicBezTo>
                  <a:cubicBezTo>
                    <a:pt x="1094355" y="8964233"/>
                    <a:pt x="1099444" y="8948330"/>
                    <a:pt x="1104278" y="8932427"/>
                  </a:cubicBezTo>
                  <a:cubicBezTo>
                    <a:pt x="1108986" y="8916905"/>
                    <a:pt x="1113566" y="8901383"/>
                    <a:pt x="1117891" y="8885735"/>
                  </a:cubicBezTo>
                  <a:cubicBezTo>
                    <a:pt x="1122090" y="8870468"/>
                    <a:pt x="1126161" y="8855074"/>
                    <a:pt x="1129978" y="8839679"/>
                  </a:cubicBezTo>
                  <a:cubicBezTo>
                    <a:pt x="1133794" y="8824667"/>
                    <a:pt x="1137357" y="8809655"/>
                    <a:pt x="1140665" y="8794642"/>
                  </a:cubicBezTo>
                  <a:cubicBezTo>
                    <a:pt x="1143972" y="8779884"/>
                    <a:pt x="1147153" y="8765126"/>
                    <a:pt x="1150079" y="8750241"/>
                  </a:cubicBezTo>
                  <a:cubicBezTo>
                    <a:pt x="1153005" y="8735610"/>
                    <a:pt x="1155804" y="8720979"/>
                    <a:pt x="1158349" y="8706349"/>
                  </a:cubicBezTo>
                  <a:cubicBezTo>
                    <a:pt x="1160893" y="8692099"/>
                    <a:pt x="1163311" y="8677850"/>
                    <a:pt x="1165473" y="8663601"/>
                  </a:cubicBezTo>
                  <a:cubicBezTo>
                    <a:pt x="1167636" y="8649479"/>
                    <a:pt x="1169672" y="8635484"/>
                    <a:pt x="1171580" y="8621363"/>
                  </a:cubicBezTo>
                  <a:cubicBezTo>
                    <a:pt x="1173361" y="8607495"/>
                    <a:pt x="1175142" y="8593628"/>
                    <a:pt x="1176669" y="8579760"/>
                  </a:cubicBezTo>
                  <a:cubicBezTo>
                    <a:pt x="1178196" y="8566147"/>
                    <a:pt x="1179595" y="8552407"/>
                    <a:pt x="1180740" y="8538794"/>
                  </a:cubicBezTo>
                  <a:cubicBezTo>
                    <a:pt x="1181885" y="8525308"/>
                    <a:pt x="1183030" y="8511823"/>
                    <a:pt x="1183921" y="8498464"/>
                  </a:cubicBezTo>
                  <a:cubicBezTo>
                    <a:pt x="1184812" y="8485233"/>
                    <a:pt x="1185575" y="8472001"/>
                    <a:pt x="1186211" y="8458770"/>
                  </a:cubicBezTo>
                  <a:cubicBezTo>
                    <a:pt x="1186847" y="8445538"/>
                    <a:pt x="1187356" y="8432435"/>
                    <a:pt x="1187738" y="8419457"/>
                  </a:cubicBezTo>
                  <a:cubicBezTo>
                    <a:pt x="1188119" y="8406608"/>
                    <a:pt x="1188374" y="8393758"/>
                    <a:pt x="1188501" y="8380909"/>
                  </a:cubicBezTo>
                  <a:cubicBezTo>
                    <a:pt x="1188628" y="8368187"/>
                    <a:pt x="1188628" y="8355464"/>
                    <a:pt x="1188501" y="8342868"/>
                  </a:cubicBezTo>
                  <a:cubicBezTo>
                    <a:pt x="1188374" y="8330146"/>
                    <a:pt x="1188119" y="8317678"/>
                    <a:pt x="1187738" y="8305210"/>
                  </a:cubicBezTo>
                  <a:cubicBezTo>
                    <a:pt x="1187356" y="8292869"/>
                    <a:pt x="1186847" y="8280402"/>
                    <a:pt x="1186211" y="8268061"/>
                  </a:cubicBezTo>
                  <a:cubicBezTo>
                    <a:pt x="1185575" y="8255720"/>
                    <a:pt x="1184939" y="8243761"/>
                    <a:pt x="1184048" y="8231674"/>
                  </a:cubicBezTo>
                  <a:lnTo>
                    <a:pt x="1184048" y="8231674"/>
                  </a:lnTo>
                  <a:cubicBezTo>
                    <a:pt x="1183158" y="8219461"/>
                    <a:pt x="1182267" y="8207248"/>
                    <a:pt x="1181122" y="8195161"/>
                  </a:cubicBezTo>
                  <a:cubicBezTo>
                    <a:pt x="1180104" y="8183202"/>
                    <a:pt x="1178832" y="8171243"/>
                    <a:pt x="1177560" y="8159284"/>
                  </a:cubicBezTo>
                  <a:cubicBezTo>
                    <a:pt x="1176287" y="8147325"/>
                    <a:pt x="1174888" y="8135493"/>
                    <a:pt x="1173361" y="8123661"/>
                  </a:cubicBezTo>
                  <a:cubicBezTo>
                    <a:pt x="1171835" y="8111956"/>
                    <a:pt x="1170308" y="8100252"/>
                    <a:pt x="1168527" y="8088547"/>
                  </a:cubicBezTo>
                  <a:cubicBezTo>
                    <a:pt x="1166873" y="8077224"/>
                    <a:pt x="1165092" y="8065901"/>
                    <a:pt x="1163183" y="8054705"/>
                  </a:cubicBezTo>
                  <a:lnTo>
                    <a:pt x="1163183" y="8054705"/>
                  </a:lnTo>
                  <a:cubicBezTo>
                    <a:pt x="1161148" y="8042873"/>
                    <a:pt x="1159112" y="8031042"/>
                    <a:pt x="1156949" y="8019210"/>
                  </a:cubicBezTo>
                  <a:lnTo>
                    <a:pt x="1156949" y="8019210"/>
                  </a:lnTo>
                  <a:cubicBezTo>
                    <a:pt x="1154659" y="8007251"/>
                    <a:pt x="1152369" y="7995292"/>
                    <a:pt x="1149825" y="7983459"/>
                  </a:cubicBezTo>
                  <a:cubicBezTo>
                    <a:pt x="1149825" y="7983459"/>
                    <a:pt x="1149825" y="7983333"/>
                    <a:pt x="1149825" y="7983333"/>
                  </a:cubicBezTo>
                  <a:cubicBezTo>
                    <a:pt x="1100716" y="7747458"/>
                    <a:pt x="1005425" y="7531177"/>
                    <a:pt x="868150" y="7357770"/>
                  </a:cubicBezTo>
                  <a:cubicBezTo>
                    <a:pt x="767261" y="7230291"/>
                    <a:pt x="673878" y="7096960"/>
                    <a:pt x="588256" y="6958794"/>
                  </a:cubicBezTo>
                  <a:cubicBezTo>
                    <a:pt x="575534" y="6938311"/>
                    <a:pt x="563066" y="6917701"/>
                    <a:pt x="550725" y="6897090"/>
                  </a:cubicBezTo>
                  <a:cubicBezTo>
                    <a:pt x="538511" y="6876607"/>
                    <a:pt x="526552" y="6856124"/>
                    <a:pt x="514720" y="6835514"/>
                  </a:cubicBezTo>
                  <a:cubicBezTo>
                    <a:pt x="503016" y="6815158"/>
                    <a:pt x="491438" y="6794675"/>
                    <a:pt x="480115" y="6774065"/>
                  </a:cubicBezTo>
                  <a:cubicBezTo>
                    <a:pt x="468920" y="6753709"/>
                    <a:pt x="457851" y="6733353"/>
                    <a:pt x="447037" y="6712870"/>
                  </a:cubicBezTo>
                  <a:lnTo>
                    <a:pt x="447037" y="6712870"/>
                  </a:lnTo>
                  <a:cubicBezTo>
                    <a:pt x="436350" y="6692641"/>
                    <a:pt x="425791" y="6672412"/>
                    <a:pt x="415485" y="6652056"/>
                  </a:cubicBezTo>
                  <a:cubicBezTo>
                    <a:pt x="405180" y="6631827"/>
                    <a:pt x="395130" y="6611599"/>
                    <a:pt x="385206" y="6591370"/>
                  </a:cubicBezTo>
                  <a:cubicBezTo>
                    <a:pt x="375410" y="6571268"/>
                    <a:pt x="365868" y="6551295"/>
                    <a:pt x="356453" y="6531066"/>
                  </a:cubicBezTo>
                  <a:cubicBezTo>
                    <a:pt x="347166" y="6511091"/>
                    <a:pt x="338006" y="6491117"/>
                    <a:pt x="328973" y="6471143"/>
                  </a:cubicBezTo>
                  <a:cubicBezTo>
                    <a:pt x="320067" y="6451296"/>
                    <a:pt x="311416" y="6431449"/>
                    <a:pt x="302765" y="6411475"/>
                  </a:cubicBezTo>
                  <a:cubicBezTo>
                    <a:pt x="294241" y="6391755"/>
                    <a:pt x="285971" y="6371908"/>
                    <a:pt x="277829" y="6352061"/>
                  </a:cubicBezTo>
                  <a:cubicBezTo>
                    <a:pt x="277065" y="6350280"/>
                    <a:pt x="276302" y="6348372"/>
                    <a:pt x="275539" y="6346591"/>
                  </a:cubicBezTo>
                  <a:cubicBezTo>
                    <a:pt x="268287" y="6328779"/>
                    <a:pt x="261162" y="6310968"/>
                    <a:pt x="254165" y="6293156"/>
                  </a:cubicBezTo>
                  <a:cubicBezTo>
                    <a:pt x="246531" y="6273691"/>
                    <a:pt x="239025" y="6254098"/>
                    <a:pt x="231773" y="6234506"/>
                  </a:cubicBezTo>
                  <a:cubicBezTo>
                    <a:pt x="224522" y="6215167"/>
                    <a:pt x="217397" y="6195830"/>
                    <a:pt x="210527" y="6176364"/>
                  </a:cubicBezTo>
                  <a:cubicBezTo>
                    <a:pt x="203657" y="6157153"/>
                    <a:pt x="197041" y="6137815"/>
                    <a:pt x="190425" y="6118604"/>
                  </a:cubicBezTo>
                  <a:cubicBezTo>
                    <a:pt x="183937" y="6099648"/>
                    <a:pt x="177703" y="6080564"/>
                    <a:pt x="171596" y="6061480"/>
                  </a:cubicBezTo>
                  <a:cubicBezTo>
                    <a:pt x="165489" y="6042397"/>
                    <a:pt x="159510" y="6023441"/>
                    <a:pt x="153785" y="6004357"/>
                  </a:cubicBezTo>
                  <a:cubicBezTo>
                    <a:pt x="148060" y="5985527"/>
                    <a:pt x="142462" y="5966826"/>
                    <a:pt x="137118" y="5947996"/>
                  </a:cubicBezTo>
                  <a:cubicBezTo>
                    <a:pt x="131775" y="5929421"/>
                    <a:pt x="126559" y="5910720"/>
                    <a:pt x="121470" y="5892145"/>
                  </a:cubicBezTo>
                  <a:cubicBezTo>
                    <a:pt x="116508" y="5873697"/>
                    <a:pt x="111801" y="5855250"/>
                    <a:pt x="107093" y="5836802"/>
                  </a:cubicBezTo>
                  <a:cubicBezTo>
                    <a:pt x="102386" y="5818609"/>
                    <a:pt x="97933" y="5800288"/>
                    <a:pt x="93608" y="5782096"/>
                  </a:cubicBezTo>
                  <a:cubicBezTo>
                    <a:pt x="89282" y="5764029"/>
                    <a:pt x="85211" y="5745964"/>
                    <a:pt x="81140" y="5728025"/>
                  </a:cubicBezTo>
                  <a:lnTo>
                    <a:pt x="81140" y="5728025"/>
                  </a:lnTo>
                  <a:cubicBezTo>
                    <a:pt x="77196" y="5710086"/>
                    <a:pt x="73379" y="5692275"/>
                    <a:pt x="69562" y="5674336"/>
                  </a:cubicBezTo>
                  <a:cubicBezTo>
                    <a:pt x="65873" y="5656652"/>
                    <a:pt x="62438" y="5638968"/>
                    <a:pt x="59003" y="5621284"/>
                  </a:cubicBezTo>
                  <a:lnTo>
                    <a:pt x="59003" y="5621284"/>
                  </a:lnTo>
                  <a:cubicBezTo>
                    <a:pt x="55695" y="5603854"/>
                    <a:pt x="52514" y="5586297"/>
                    <a:pt x="49461" y="5568867"/>
                  </a:cubicBezTo>
                  <a:cubicBezTo>
                    <a:pt x="46407" y="5551438"/>
                    <a:pt x="43481" y="5534008"/>
                    <a:pt x="40810" y="5516833"/>
                  </a:cubicBezTo>
                  <a:cubicBezTo>
                    <a:pt x="36611" y="5491006"/>
                    <a:pt x="40810" y="5516833"/>
                    <a:pt x="40810" y="5516833"/>
                  </a:cubicBezTo>
                  <a:cubicBezTo>
                    <a:pt x="38011" y="5499530"/>
                    <a:pt x="35466" y="5482355"/>
                    <a:pt x="33049" y="5465179"/>
                  </a:cubicBezTo>
                  <a:cubicBezTo>
                    <a:pt x="29359" y="5439353"/>
                    <a:pt x="33049" y="5465179"/>
                    <a:pt x="33049" y="5465179"/>
                  </a:cubicBezTo>
                  <a:cubicBezTo>
                    <a:pt x="30632" y="5448386"/>
                    <a:pt x="28342" y="5431720"/>
                    <a:pt x="26179" y="5414926"/>
                  </a:cubicBezTo>
                  <a:cubicBezTo>
                    <a:pt x="24016" y="5397623"/>
                    <a:pt x="21853" y="5380448"/>
                    <a:pt x="19945" y="5363146"/>
                  </a:cubicBezTo>
                  <a:cubicBezTo>
                    <a:pt x="17019" y="5337319"/>
                    <a:pt x="19945" y="5363146"/>
                    <a:pt x="19945" y="5363146"/>
                  </a:cubicBezTo>
                  <a:cubicBezTo>
                    <a:pt x="18164" y="5346988"/>
                    <a:pt x="16382" y="5330958"/>
                    <a:pt x="14856" y="5314927"/>
                  </a:cubicBezTo>
                  <a:lnTo>
                    <a:pt x="14856" y="5314801"/>
                  </a:lnTo>
                  <a:cubicBezTo>
                    <a:pt x="13329" y="5298897"/>
                    <a:pt x="11930" y="5282994"/>
                    <a:pt x="10530" y="5267218"/>
                  </a:cubicBezTo>
                  <a:cubicBezTo>
                    <a:pt x="10530" y="5267218"/>
                    <a:pt x="10530" y="5267091"/>
                    <a:pt x="10530" y="5267091"/>
                  </a:cubicBezTo>
                  <a:cubicBezTo>
                    <a:pt x="-66441" y="4328684"/>
                    <a:pt x="276684" y="3470173"/>
                    <a:pt x="1101607" y="3056948"/>
                  </a:cubicBezTo>
                  <a:cubicBezTo>
                    <a:pt x="2981220" y="2115106"/>
                    <a:pt x="2592677" y="703678"/>
                    <a:pt x="226176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C842E8-FF92-4228-BDFB-8F938601EEDF}"/>
                </a:ext>
              </a:extLst>
            </p:cNvPr>
            <p:cNvSpPr/>
            <p:nvPr/>
          </p:nvSpPr>
          <p:spPr>
            <a:xfrm>
              <a:off x="-1068382" y="-900273"/>
              <a:ext cx="2596377" cy="10059125"/>
            </a:xfrm>
            <a:custGeom>
              <a:avLst/>
              <a:gdLst>
                <a:gd name="connsiteX0" fmla="*/ 85006 w 2596377"/>
                <a:gd name="connsiteY0" fmla="*/ 10059126 h 10059125"/>
                <a:gd name="connsiteX1" fmla="*/ 1023032 w 2596377"/>
                <a:gd name="connsiteY1" fmla="*/ 9207486 h 10059125"/>
                <a:gd name="connsiteX2" fmla="*/ 1047968 w 2596377"/>
                <a:gd name="connsiteY2" fmla="*/ 9155705 h 10059125"/>
                <a:gd name="connsiteX3" fmla="*/ 1070359 w 2596377"/>
                <a:gd name="connsiteY3" fmla="*/ 9105324 h 10059125"/>
                <a:gd name="connsiteX4" fmla="*/ 1090461 w 2596377"/>
                <a:gd name="connsiteY4" fmla="*/ 9055707 h 10059125"/>
                <a:gd name="connsiteX5" fmla="*/ 1108399 w 2596377"/>
                <a:gd name="connsiteY5" fmla="*/ 9007489 h 10059125"/>
                <a:gd name="connsiteX6" fmla="*/ 1124557 w 2596377"/>
                <a:gd name="connsiteY6" fmla="*/ 8960161 h 10059125"/>
                <a:gd name="connsiteX7" fmla="*/ 1138933 w 2596377"/>
                <a:gd name="connsiteY7" fmla="*/ 8913724 h 10059125"/>
                <a:gd name="connsiteX8" fmla="*/ 1151656 w 2596377"/>
                <a:gd name="connsiteY8" fmla="*/ 8868178 h 10059125"/>
                <a:gd name="connsiteX9" fmla="*/ 1162851 w 2596377"/>
                <a:gd name="connsiteY9" fmla="*/ 8823395 h 10059125"/>
                <a:gd name="connsiteX10" fmla="*/ 1172648 w 2596377"/>
                <a:gd name="connsiteY10" fmla="*/ 8779630 h 10059125"/>
                <a:gd name="connsiteX11" fmla="*/ 1181172 w 2596377"/>
                <a:gd name="connsiteY11" fmla="*/ 8736628 h 10059125"/>
                <a:gd name="connsiteX12" fmla="*/ 1188424 w 2596377"/>
                <a:gd name="connsiteY12" fmla="*/ 8694135 h 10059125"/>
                <a:gd name="connsiteX13" fmla="*/ 1194403 w 2596377"/>
                <a:gd name="connsiteY13" fmla="*/ 8652787 h 10059125"/>
                <a:gd name="connsiteX14" fmla="*/ 1199365 w 2596377"/>
                <a:gd name="connsiteY14" fmla="*/ 8611948 h 10059125"/>
                <a:gd name="connsiteX15" fmla="*/ 1203182 w 2596377"/>
                <a:gd name="connsiteY15" fmla="*/ 8571872 h 10059125"/>
                <a:gd name="connsiteX16" fmla="*/ 1206108 w 2596377"/>
                <a:gd name="connsiteY16" fmla="*/ 8532433 h 10059125"/>
                <a:gd name="connsiteX17" fmla="*/ 1208016 w 2596377"/>
                <a:gd name="connsiteY17" fmla="*/ 8493629 h 10059125"/>
                <a:gd name="connsiteX18" fmla="*/ 1209034 w 2596377"/>
                <a:gd name="connsiteY18" fmla="*/ 8455462 h 10059125"/>
                <a:gd name="connsiteX19" fmla="*/ 1209161 w 2596377"/>
                <a:gd name="connsiteY19" fmla="*/ 8417804 h 10059125"/>
                <a:gd name="connsiteX20" fmla="*/ 1208398 w 2596377"/>
                <a:gd name="connsiteY20" fmla="*/ 8380781 h 10059125"/>
                <a:gd name="connsiteX21" fmla="*/ 1206871 w 2596377"/>
                <a:gd name="connsiteY21" fmla="*/ 8344268 h 10059125"/>
                <a:gd name="connsiteX22" fmla="*/ 1204454 w 2596377"/>
                <a:gd name="connsiteY22" fmla="*/ 8308136 h 10059125"/>
                <a:gd name="connsiteX23" fmla="*/ 1201273 w 2596377"/>
                <a:gd name="connsiteY23" fmla="*/ 8272387 h 10059125"/>
                <a:gd name="connsiteX24" fmla="*/ 1197202 w 2596377"/>
                <a:gd name="connsiteY24" fmla="*/ 8237272 h 10059125"/>
                <a:gd name="connsiteX25" fmla="*/ 1192367 w 2596377"/>
                <a:gd name="connsiteY25" fmla="*/ 8201777 h 10059125"/>
                <a:gd name="connsiteX26" fmla="*/ 1192367 w 2596377"/>
                <a:gd name="connsiteY26" fmla="*/ 8201777 h 10059125"/>
                <a:gd name="connsiteX27" fmla="*/ 1191477 w 2596377"/>
                <a:gd name="connsiteY27" fmla="*/ 8195925 h 10059125"/>
                <a:gd name="connsiteX28" fmla="*/ 1186770 w 2596377"/>
                <a:gd name="connsiteY28" fmla="*/ 8166790 h 10059125"/>
                <a:gd name="connsiteX29" fmla="*/ 1180536 w 2596377"/>
                <a:gd name="connsiteY29" fmla="*/ 8131930 h 10059125"/>
                <a:gd name="connsiteX30" fmla="*/ 1180536 w 2596377"/>
                <a:gd name="connsiteY30" fmla="*/ 8131930 h 10059125"/>
                <a:gd name="connsiteX31" fmla="*/ 1173793 w 2596377"/>
                <a:gd name="connsiteY31" fmla="*/ 8097707 h 10059125"/>
                <a:gd name="connsiteX32" fmla="*/ 1173793 w 2596377"/>
                <a:gd name="connsiteY32" fmla="*/ 8097707 h 10059125"/>
                <a:gd name="connsiteX33" fmla="*/ 1166795 w 2596377"/>
                <a:gd name="connsiteY33" fmla="*/ 8065265 h 10059125"/>
                <a:gd name="connsiteX34" fmla="*/ 1166795 w 2596377"/>
                <a:gd name="connsiteY34" fmla="*/ 8065265 h 10059125"/>
                <a:gd name="connsiteX35" fmla="*/ 1166795 w 2596377"/>
                <a:gd name="connsiteY35" fmla="*/ 8065265 h 10059125"/>
                <a:gd name="connsiteX36" fmla="*/ 1158780 w 2596377"/>
                <a:gd name="connsiteY36" fmla="*/ 8030914 h 10059125"/>
                <a:gd name="connsiteX37" fmla="*/ 1140460 w 2596377"/>
                <a:gd name="connsiteY37" fmla="*/ 7961323 h 10059125"/>
                <a:gd name="connsiteX38" fmla="*/ 1140460 w 2596377"/>
                <a:gd name="connsiteY38" fmla="*/ 7961195 h 10059125"/>
                <a:gd name="connsiteX39" fmla="*/ 849370 w 2596377"/>
                <a:gd name="connsiteY39" fmla="*/ 7395810 h 10059125"/>
                <a:gd name="connsiteX40" fmla="*/ 531691 w 2596377"/>
                <a:gd name="connsiteY40" fmla="*/ 6961593 h 10059125"/>
                <a:gd name="connsiteX41" fmla="*/ 494541 w 2596377"/>
                <a:gd name="connsiteY41" fmla="*/ 6901034 h 10059125"/>
                <a:gd name="connsiteX42" fmla="*/ 459173 w 2596377"/>
                <a:gd name="connsiteY42" fmla="*/ 6840602 h 10059125"/>
                <a:gd name="connsiteX43" fmla="*/ 425459 w 2596377"/>
                <a:gd name="connsiteY43" fmla="*/ 6780298 h 10059125"/>
                <a:gd name="connsiteX44" fmla="*/ 393398 w 2596377"/>
                <a:gd name="connsiteY44" fmla="*/ 6720249 h 10059125"/>
                <a:gd name="connsiteX45" fmla="*/ 362864 w 2596377"/>
                <a:gd name="connsiteY45" fmla="*/ 6660580 h 10059125"/>
                <a:gd name="connsiteX46" fmla="*/ 333857 w 2596377"/>
                <a:gd name="connsiteY46" fmla="*/ 6601039 h 10059125"/>
                <a:gd name="connsiteX47" fmla="*/ 306377 w 2596377"/>
                <a:gd name="connsiteY47" fmla="*/ 6541880 h 10059125"/>
                <a:gd name="connsiteX48" fmla="*/ 280296 w 2596377"/>
                <a:gd name="connsiteY48" fmla="*/ 6482975 h 10059125"/>
                <a:gd name="connsiteX49" fmla="*/ 255741 w 2596377"/>
                <a:gd name="connsiteY49" fmla="*/ 6424325 h 10059125"/>
                <a:gd name="connsiteX50" fmla="*/ 237166 w 2596377"/>
                <a:gd name="connsiteY50" fmla="*/ 6377888 h 10059125"/>
                <a:gd name="connsiteX51" fmla="*/ 232459 w 2596377"/>
                <a:gd name="connsiteY51" fmla="*/ 6365929 h 10059125"/>
                <a:gd name="connsiteX52" fmla="*/ 210577 w 2596377"/>
                <a:gd name="connsiteY52" fmla="*/ 6307914 h 10059125"/>
                <a:gd name="connsiteX53" fmla="*/ 189966 w 2596377"/>
                <a:gd name="connsiteY53" fmla="*/ 6250154 h 10059125"/>
                <a:gd name="connsiteX54" fmla="*/ 170628 w 2596377"/>
                <a:gd name="connsiteY54" fmla="*/ 6192776 h 10059125"/>
                <a:gd name="connsiteX55" fmla="*/ 160196 w 2596377"/>
                <a:gd name="connsiteY55" fmla="*/ 6160207 h 10059125"/>
                <a:gd name="connsiteX56" fmla="*/ 152562 w 2596377"/>
                <a:gd name="connsiteY56" fmla="*/ 6135652 h 10059125"/>
                <a:gd name="connsiteX57" fmla="*/ 135641 w 2596377"/>
                <a:gd name="connsiteY57" fmla="*/ 6079292 h 10059125"/>
                <a:gd name="connsiteX58" fmla="*/ 119738 w 2596377"/>
                <a:gd name="connsiteY58" fmla="*/ 6022804 h 10059125"/>
                <a:gd name="connsiteX59" fmla="*/ 104980 w 2596377"/>
                <a:gd name="connsiteY59" fmla="*/ 5967080 h 10059125"/>
                <a:gd name="connsiteX60" fmla="*/ 91367 w 2596377"/>
                <a:gd name="connsiteY60" fmla="*/ 5911864 h 10059125"/>
                <a:gd name="connsiteX61" fmla="*/ 78772 w 2596377"/>
                <a:gd name="connsiteY61" fmla="*/ 5857158 h 10059125"/>
                <a:gd name="connsiteX62" fmla="*/ 67195 w 2596377"/>
                <a:gd name="connsiteY62" fmla="*/ 5803087 h 10059125"/>
                <a:gd name="connsiteX63" fmla="*/ 56635 w 2596377"/>
                <a:gd name="connsiteY63" fmla="*/ 5749653 h 10059125"/>
                <a:gd name="connsiteX64" fmla="*/ 47093 w 2596377"/>
                <a:gd name="connsiteY64" fmla="*/ 5696474 h 10059125"/>
                <a:gd name="connsiteX65" fmla="*/ 47093 w 2596377"/>
                <a:gd name="connsiteY65" fmla="*/ 5696474 h 10059125"/>
                <a:gd name="connsiteX66" fmla="*/ 38442 w 2596377"/>
                <a:gd name="connsiteY66" fmla="*/ 5643930 h 10059125"/>
                <a:gd name="connsiteX67" fmla="*/ 30808 w 2596377"/>
                <a:gd name="connsiteY67" fmla="*/ 5592022 h 10059125"/>
                <a:gd name="connsiteX68" fmla="*/ 23938 w 2596377"/>
                <a:gd name="connsiteY68" fmla="*/ 5540369 h 10059125"/>
                <a:gd name="connsiteX69" fmla="*/ 17959 w 2596377"/>
                <a:gd name="connsiteY69" fmla="*/ 5489098 h 10059125"/>
                <a:gd name="connsiteX70" fmla="*/ 17959 w 2596377"/>
                <a:gd name="connsiteY70" fmla="*/ 5489098 h 10059125"/>
                <a:gd name="connsiteX71" fmla="*/ 17959 w 2596377"/>
                <a:gd name="connsiteY71" fmla="*/ 5489098 h 10059125"/>
                <a:gd name="connsiteX72" fmla="*/ 12997 w 2596377"/>
                <a:gd name="connsiteY72" fmla="*/ 5439608 h 10059125"/>
                <a:gd name="connsiteX73" fmla="*/ 12997 w 2596377"/>
                <a:gd name="connsiteY73" fmla="*/ 5439608 h 10059125"/>
                <a:gd name="connsiteX74" fmla="*/ 8671 w 2596377"/>
                <a:gd name="connsiteY74" fmla="*/ 5387063 h 10059125"/>
                <a:gd name="connsiteX75" fmla="*/ 8671 w 2596377"/>
                <a:gd name="connsiteY75" fmla="*/ 5387063 h 10059125"/>
                <a:gd name="connsiteX76" fmla="*/ 5491 w 2596377"/>
                <a:gd name="connsiteY76" fmla="*/ 5339354 h 10059125"/>
                <a:gd name="connsiteX77" fmla="*/ 5491 w 2596377"/>
                <a:gd name="connsiteY77" fmla="*/ 5339228 h 10059125"/>
                <a:gd name="connsiteX78" fmla="*/ 1292 w 2596377"/>
                <a:gd name="connsiteY78" fmla="*/ 5245463 h 10059125"/>
                <a:gd name="connsiteX79" fmla="*/ 1292 w 2596377"/>
                <a:gd name="connsiteY79" fmla="*/ 5245336 h 10059125"/>
                <a:gd name="connsiteX80" fmla="*/ 1155091 w 2596377"/>
                <a:gd name="connsiteY80" fmla="*/ 3094098 h 10059125"/>
                <a:gd name="connsiteX81" fmla="*/ 1683581 w 2596377"/>
                <a:gd name="connsiteY81" fmla="*/ 2752119 h 10059125"/>
                <a:gd name="connsiteX82" fmla="*/ 2356471 w 2596377"/>
                <a:gd name="connsiteY82" fmla="*/ 0 h 1005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596377" h="10059125">
                  <a:moveTo>
                    <a:pt x="85006" y="10059126"/>
                  </a:moveTo>
                  <a:cubicBezTo>
                    <a:pt x="533090" y="9881266"/>
                    <a:pt x="843645" y="9565368"/>
                    <a:pt x="1023032" y="9207486"/>
                  </a:cubicBezTo>
                  <a:cubicBezTo>
                    <a:pt x="1031683" y="9190310"/>
                    <a:pt x="1039953" y="9173008"/>
                    <a:pt x="1047968" y="9155705"/>
                  </a:cubicBezTo>
                  <a:cubicBezTo>
                    <a:pt x="1055728" y="9138911"/>
                    <a:pt x="1063107" y="9122118"/>
                    <a:pt x="1070359" y="9105324"/>
                  </a:cubicBezTo>
                  <a:cubicBezTo>
                    <a:pt x="1077357" y="9088912"/>
                    <a:pt x="1084099" y="9072373"/>
                    <a:pt x="1090461" y="9055707"/>
                  </a:cubicBezTo>
                  <a:cubicBezTo>
                    <a:pt x="1096695" y="9039676"/>
                    <a:pt x="1102674" y="9023646"/>
                    <a:pt x="1108399" y="9007489"/>
                  </a:cubicBezTo>
                  <a:cubicBezTo>
                    <a:pt x="1113997" y="8991713"/>
                    <a:pt x="1119341" y="8975937"/>
                    <a:pt x="1124557" y="8960161"/>
                  </a:cubicBezTo>
                  <a:cubicBezTo>
                    <a:pt x="1129519" y="8944767"/>
                    <a:pt x="1134353" y="8929246"/>
                    <a:pt x="1138933" y="8913724"/>
                  </a:cubicBezTo>
                  <a:cubicBezTo>
                    <a:pt x="1143386" y="8898584"/>
                    <a:pt x="1147584" y="8883445"/>
                    <a:pt x="1151656" y="8868178"/>
                  </a:cubicBezTo>
                  <a:cubicBezTo>
                    <a:pt x="1155600" y="8853292"/>
                    <a:pt x="1159416" y="8838408"/>
                    <a:pt x="1162851" y="8823395"/>
                  </a:cubicBezTo>
                  <a:cubicBezTo>
                    <a:pt x="1166286" y="8808891"/>
                    <a:pt x="1169594" y="8794260"/>
                    <a:pt x="1172648" y="8779630"/>
                  </a:cubicBezTo>
                  <a:cubicBezTo>
                    <a:pt x="1175701" y="8765254"/>
                    <a:pt x="1178500" y="8751004"/>
                    <a:pt x="1181172" y="8736628"/>
                  </a:cubicBezTo>
                  <a:cubicBezTo>
                    <a:pt x="1183716" y="8722506"/>
                    <a:pt x="1186261" y="8708257"/>
                    <a:pt x="1188424" y="8694135"/>
                  </a:cubicBezTo>
                  <a:cubicBezTo>
                    <a:pt x="1190586" y="8680395"/>
                    <a:pt x="1192622" y="8666527"/>
                    <a:pt x="1194403" y="8652787"/>
                  </a:cubicBezTo>
                  <a:cubicBezTo>
                    <a:pt x="1196184" y="8639174"/>
                    <a:pt x="1197838" y="8625561"/>
                    <a:pt x="1199365" y="8611948"/>
                  </a:cubicBezTo>
                  <a:cubicBezTo>
                    <a:pt x="1200764" y="8598590"/>
                    <a:pt x="1202036" y="8585231"/>
                    <a:pt x="1203182" y="8571872"/>
                  </a:cubicBezTo>
                  <a:cubicBezTo>
                    <a:pt x="1204327" y="8558641"/>
                    <a:pt x="1205344" y="8545537"/>
                    <a:pt x="1206108" y="8532433"/>
                  </a:cubicBezTo>
                  <a:cubicBezTo>
                    <a:pt x="1206871" y="8519456"/>
                    <a:pt x="1207507" y="8506479"/>
                    <a:pt x="1208016" y="8493629"/>
                  </a:cubicBezTo>
                  <a:cubicBezTo>
                    <a:pt x="1208525" y="8480907"/>
                    <a:pt x="1208779" y="8468185"/>
                    <a:pt x="1209034" y="8455462"/>
                  </a:cubicBezTo>
                  <a:cubicBezTo>
                    <a:pt x="1209288" y="8442740"/>
                    <a:pt x="1209288" y="8430145"/>
                    <a:pt x="1209161" y="8417804"/>
                  </a:cubicBezTo>
                  <a:cubicBezTo>
                    <a:pt x="1209034" y="8405463"/>
                    <a:pt x="1208779" y="8393122"/>
                    <a:pt x="1208398" y="8380781"/>
                  </a:cubicBezTo>
                  <a:cubicBezTo>
                    <a:pt x="1208016" y="8368441"/>
                    <a:pt x="1207507" y="8356227"/>
                    <a:pt x="1206871" y="8344268"/>
                  </a:cubicBezTo>
                  <a:cubicBezTo>
                    <a:pt x="1206235" y="8332182"/>
                    <a:pt x="1205344" y="8320096"/>
                    <a:pt x="1204454" y="8308136"/>
                  </a:cubicBezTo>
                  <a:cubicBezTo>
                    <a:pt x="1203563" y="8296177"/>
                    <a:pt x="1202418" y="8284218"/>
                    <a:pt x="1201273" y="8272387"/>
                  </a:cubicBezTo>
                  <a:cubicBezTo>
                    <a:pt x="1200128" y="8260682"/>
                    <a:pt x="1198729" y="8248977"/>
                    <a:pt x="1197202" y="8237272"/>
                  </a:cubicBezTo>
                  <a:cubicBezTo>
                    <a:pt x="1195675" y="8225440"/>
                    <a:pt x="1194149" y="8213609"/>
                    <a:pt x="1192367" y="8201777"/>
                  </a:cubicBezTo>
                  <a:lnTo>
                    <a:pt x="1192367" y="8201777"/>
                  </a:lnTo>
                  <a:cubicBezTo>
                    <a:pt x="1192113" y="8199869"/>
                    <a:pt x="1191731" y="8197833"/>
                    <a:pt x="1191477" y="8195925"/>
                  </a:cubicBezTo>
                  <a:cubicBezTo>
                    <a:pt x="1189950" y="8186255"/>
                    <a:pt x="1188424" y="8176459"/>
                    <a:pt x="1186770" y="8166790"/>
                  </a:cubicBezTo>
                  <a:cubicBezTo>
                    <a:pt x="1184734" y="8155213"/>
                    <a:pt x="1182698" y="8143508"/>
                    <a:pt x="1180536" y="8131930"/>
                  </a:cubicBezTo>
                  <a:lnTo>
                    <a:pt x="1180536" y="8131930"/>
                  </a:lnTo>
                  <a:cubicBezTo>
                    <a:pt x="1178373" y="8120480"/>
                    <a:pt x="1176210" y="8109157"/>
                    <a:pt x="1173793" y="8097707"/>
                  </a:cubicBezTo>
                  <a:lnTo>
                    <a:pt x="1173793" y="8097707"/>
                  </a:lnTo>
                  <a:cubicBezTo>
                    <a:pt x="1171630" y="8086893"/>
                    <a:pt x="1169213" y="8076079"/>
                    <a:pt x="1166795" y="8065265"/>
                  </a:cubicBezTo>
                  <a:lnTo>
                    <a:pt x="1166795" y="8065265"/>
                  </a:lnTo>
                  <a:lnTo>
                    <a:pt x="1166795" y="8065265"/>
                  </a:lnTo>
                  <a:cubicBezTo>
                    <a:pt x="1164251" y="8053815"/>
                    <a:pt x="1161579" y="8042364"/>
                    <a:pt x="1158780" y="8030914"/>
                  </a:cubicBezTo>
                  <a:cubicBezTo>
                    <a:pt x="1153055" y="8007505"/>
                    <a:pt x="1146948" y="7984350"/>
                    <a:pt x="1140460" y="7961323"/>
                  </a:cubicBezTo>
                  <a:cubicBezTo>
                    <a:pt x="1140460" y="7961323"/>
                    <a:pt x="1140460" y="7961195"/>
                    <a:pt x="1140460" y="7961195"/>
                  </a:cubicBezTo>
                  <a:cubicBezTo>
                    <a:pt x="1080283" y="7749367"/>
                    <a:pt x="983719" y="7554205"/>
                    <a:pt x="849370" y="7395810"/>
                  </a:cubicBezTo>
                  <a:cubicBezTo>
                    <a:pt x="733087" y="7258917"/>
                    <a:pt x="626982" y="7113881"/>
                    <a:pt x="531691" y="6961593"/>
                  </a:cubicBezTo>
                  <a:cubicBezTo>
                    <a:pt x="519096" y="6941492"/>
                    <a:pt x="506755" y="6921263"/>
                    <a:pt x="494541" y="6901034"/>
                  </a:cubicBezTo>
                  <a:cubicBezTo>
                    <a:pt x="482582" y="6881060"/>
                    <a:pt x="470750" y="6860832"/>
                    <a:pt x="459173" y="6840602"/>
                  </a:cubicBezTo>
                  <a:cubicBezTo>
                    <a:pt x="447723" y="6820629"/>
                    <a:pt x="436400" y="6800527"/>
                    <a:pt x="425459" y="6780298"/>
                  </a:cubicBezTo>
                  <a:cubicBezTo>
                    <a:pt x="414517" y="6760324"/>
                    <a:pt x="403830" y="6740350"/>
                    <a:pt x="393398" y="6720249"/>
                  </a:cubicBezTo>
                  <a:cubicBezTo>
                    <a:pt x="383093" y="6700402"/>
                    <a:pt x="372915" y="6680554"/>
                    <a:pt x="362864" y="6660580"/>
                  </a:cubicBezTo>
                  <a:cubicBezTo>
                    <a:pt x="352941" y="6640860"/>
                    <a:pt x="343272" y="6620886"/>
                    <a:pt x="333857" y="6601039"/>
                  </a:cubicBezTo>
                  <a:cubicBezTo>
                    <a:pt x="324570" y="6581447"/>
                    <a:pt x="315409" y="6561600"/>
                    <a:pt x="306377" y="6541880"/>
                  </a:cubicBezTo>
                  <a:cubicBezTo>
                    <a:pt x="297471" y="6522287"/>
                    <a:pt x="288820" y="6502695"/>
                    <a:pt x="280296" y="6482975"/>
                  </a:cubicBezTo>
                  <a:cubicBezTo>
                    <a:pt x="271899" y="6463509"/>
                    <a:pt x="263629" y="6443917"/>
                    <a:pt x="255741" y="6424325"/>
                  </a:cubicBezTo>
                  <a:cubicBezTo>
                    <a:pt x="249380" y="6408930"/>
                    <a:pt x="243146" y="6393409"/>
                    <a:pt x="237166" y="6377888"/>
                  </a:cubicBezTo>
                  <a:cubicBezTo>
                    <a:pt x="235640" y="6373944"/>
                    <a:pt x="233986" y="6369872"/>
                    <a:pt x="232459" y="6365929"/>
                  </a:cubicBezTo>
                  <a:cubicBezTo>
                    <a:pt x="224953" y="6346590"/>
                    <a:pt x="217701" y="6327252"/>
                    <a:pt x="210577" y="6307914"/>
                  </a:cubicBezTo>
                  <a:cubicBezTo>
                    <a:pt x="203452" y="6288703"/>
                    <a:pt x="196582" y="6269492"/>
                    <a:pt x="189966" y="6250154"/>
                  </a:cubicBezTo>
                  <a:cubicBezTo>
                    <a:pt x="183351" y="6231071"/>
                    <a:pt x="176862" y="6211987"/>
                    <a:pt x="170628" y="6192776"/>
                  </a:cubicBezTo>
                  <a:cubicBezTo>
                    <a:pt x="167066" y="6181962"/>
                    <a:pt x="163631" y="6171148"/>
                    <a:pt x="160196" y="6160207"/>
                  </a:cubicBezTo>
                  <a:cubicBezTo>
                    <a:pt x="157651" y="6152064"/>
                    <a:pt x="155107" y="6143795"/>
                    <a:pt x="152562" y="6135652"/>
                  </a:cubicBezTo>
                  <a:cubicBezTo>
                    <a:pt x="146710" y="6116823"/>
                    <a:pt x="141112" y="6098121"/>
                    <a:pt x="135641" y="6079292"/>
                  </a:cubicBezTo>
                  <a:cubicBezTo>
                    <a:pt x="130171" y="6060463"/>
                    <a:pt x="124955" y="6041633"/>
                    <a:pt x="119738" y="6022804"/>
                  </a:cubicBezTo>
                  <a:cubicBezTo>
                    <a:pt x="114649" y="6004229"/>
                    <a:pt x="109688" y="5985654"/>
                    <a:pt x="104980" y="5967080"/>
                  </a:cubicBezTo>
                  <a:cubicBezTo>
                    <a:pt x="100273" y="5948633"/>
                    <a:pt x="95693" y="5930312"/>
                    <a:pt x="91367" y="5911864"/>
                  </a:cubicBezTo>
                  <a:cubicBezTo>
                    <a:pt x="87042" y="5893671"/>
                    <a:pt x="82843" y="5875351"/>
                    <a:pt x="78772" y="5857158"/>
                  </a:cubicBezTo>
                  <a:cubicBezTo>
                    <a:pt x="74701" y="5839092"/>
                    <a:pt x="70884" y="5821026"/>
                    <a:pt x="67195" y="5803087"/>
                  </a:cubicBezTo>
                  <a:cubicBezTo>
                    <a:pt x="63505" y="5785276"/>
                    <a:pt x="60070" y="5767464"/>
                    <a:pt x="56635" y="5749653"/>
                  </a:cubicBezTo>
                  <a:cubicBezTo>
                    <a:pt x="53200" y="5731842"/>
                    <a:pt x="50019" y="5714030"/>
                    <a:pt x="47093" y="5696474"/>
                  </a:cubicBezTo>
                  <a:lnTo>
                    <a:pt x="47093" y="5696474"/>
                  </a:lnTo>
                  <a:cubicBezTo>
                    <a:pt x="44040" y="5678917"/>
                    <a:pt x="41241" y="5661359"/>
                    <a:pt x="38442" y="5643930"/>
                  </a:cubicBezTo>
                  <a:cubicBezTo>
                    <a:pt x="35770" y="5626627"/>
                    <a:pt x="33226" y="5609325"/>
                    <a:pt x="30808" y="5592022"/>
                  </a:cubicBezTo>
                  <a:cubicBezTo>
                    <a:pt x="28391" y="5574720"/>
                    <a:pt x="26101" y="5557544"/>
                    <a:pt x="23938" y="5540369"/>
                  </a:cubicBezTo>
                  <a:cubicBezTo>
                    <a:pt x="21775" y="5523321"/>
                    <a:pt x="19867" y="5506146"/>
                    <a:pt x="17959" y="5489098"/>
                  </a:cubicBezTo>
                  <a:cubicBezTo>
                    <a:pt x="15287" y="5463525"/>
                    <a:pt x="17959" y="5489098"/>
                    <a:pt x="17959" y="5489098"/>
                  </a:cubicBezTo>
                  <a:lnTo>
                    <a:pt x="17959" y="5489098"/>
                  </a:lnTo>
                  <a:cubicBezTo>
                    <a:pt x="16178" y="5472559"/>
                    <a:pt x="14524" y="5456019"/>
                    <a:pt x="12997" y="5439608"/>
                  </a:cubicBezTo>
                  <a:cubicBezTo>
                    <a:pt x="10707" y="5414926"/>
                    <a:pt x="12997" y="5439608"/>
                    <a:pt x="12997" y="5439608"/>
                  </a:cubicBezTo>
                  <a:cubicBezTo>
                    <a:pt x="11343" y="5422050"/>
                    <a:pt x="9944" y="5404621"/>
                    <a:pt x="8671" y="5387063"/>
                  </a:cubicBezTo>
                  <a:lnTo>
                    <a:pt x="8671" y="5387063"/>
                  </a:lnTo>
                  <a:cubicBezTo>
                    <a:pt x="7399" y="5371160"/>
                    <a:pt x="6381" y="5355257"/>
                    <a:pt x="5491" y="5339354"/>
                  </a:cubicBezTo>
                  <a:cubicBezTo>
                    <a:pt x="5491" y="5339354"/>
                    <a:pt x="5491" y="5339354"/>
                    <a:pt x="5491" y="5339228"/>
                  </a:cubicBezTo>
                  <a:cubicBezTo>
                    <a:pt x="3582" y="5307803"/>
                    <a:pt x="2183" y="5276633"/>
                    <a:pt x="1292" y="5245463"/>
                  </a:cubicBezTo>
                  <a:cubicBezTo>
                    <a:pt x="1292" y="5245463"/>
                    <a:pt x="1292" y="5245336"/>
                    <a:pt x="1292" y="5245336"/>
                  </a:cubicBezTo>
                  <a:cubicBezTo>
                    <a:pt x="-25170" y="4341279"/>
                    <a:pt x="354595" y="3525770"/>
                    <a:pt x="1155091" y="3094098"/>
                  </a:cubicBezTo>
                  <a:cubicBezTo>
                    <a:pt x="1357250" y="2985067"/>
                    <a:pt x="1533074" y="2871710"/>
                    <a:pt x="1683581" y="2752119"/>
                  </a:cubicBezTo>
                  <a:cubicBezTo>
                    <a:pt x="2906462" y="1771600"/>
                    <a:pt x="2641581" y="606224"/>
                    <a:pt x="2356471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3B00092-E1BE-4387-9CE9-8F35E29BDCF3}"/>
                </a:ext>
              </a:extLst>
            </p:cNvPr>
            <p:cNvSpPr/>
            <p:nvPr/>
          </p:nvSpPr>
          <p:spPr>
            <a:xfrm>
              <a:off x="-1063018" y="-878136"/>
              <a:ext cx="2663251" cy="10039278"/>
            </a:xfrm>
            <a:custGeom>
              <a:avLst/>
              <a:gdLst>
                <a:gd name="connsiteX0" fmla="*/ 2455559 w 2663251"/>
                <a:gd name="connsiteY0" fmla="*/ 0 h 10039278"/>
                <a:gd name="connsiteX1" fmla="*/ 1730379 w 2663251"/>
                <a:gd name="connsiteY1" fmla="*/ 2771330 h 10039278"/>
                <a:gd name="connsiteX2" fmla="*/ 1212830 w 2663251"/>
                <a:gd name="connsiteY2" fmla="*/ 3130102 h 10039278"/>
                <a:gd name="connsiteX3" fmla="*/ 127 w 2663251"/>
                <a:gd name="connsiteY3" fmla="*/ 5270272 h 10039278"/>
                <a:gd name="connsiteX4" fmla="*/ 127 w 2663251"/>
                <a:gd name="connsiteY4" fmla="*/ 5270399 h 10039278"/>
                <a:gd name="connsiteX5" fmla="*/ 0 w 2663251"/>
                <a:gd name="connsiteY5" fmla="*/ 5316454 h 10039278"/>
                <a:gd name="connsiteX6" fmla="*/ 0 w 2663251"/>
                <a:gd name="connsiteY6" fmla="*/ 5316581 h 10039278"/>
                <a:gd name="connsiteX7" fmla="*/ 2036 w 2663251"/>
                <a:gd name="connsiteY7" fmla="*/ 5410727 h 10039278"/>
                <a:gd name="connsiteX8" fmla="*/ 2036 w 2663251"/>
                <a:gd name="connsiteY8" fmla="*/ 5410727 h 10039278"/>
                <a:gd name="connsiteX9" fmla="*/ 4580 w 2663251"/>
                <a:gd name="connsiteY9" fmla="*/ 5464544 h 10039278"/>
                <a:gd name="connsiteX10" fmla="*/ 4580 w 2663251"/>
                <a:gd name="connsiteY10" fmla="*/ 5464544 h 10039278"/>
                <a:gd name="connsiteX11" fmla="*/ 4580 w 2663251"/>
                <a:gd name="connsiteY11" fmla="*/ 5464544 h 10039278"/>
                <a:gd name="connsiteX12" fmla="*/ 7633 w 2663251"/>
                <a:gd name="connsiteY12" fmla="*/ 5513016 h 10039278"/>
                <a:gd name="connsiteX13" fmla="*/ 7633 w 2663251"/>
                <a:gd name="connsiteY13" fmla="*/ 5513016 h 10039278"/>
                <a:gd name="connsiteX14" fmla="*/ 11705 w 2663251"/>
                <a:gd name="connsiteY14" fmla="*/ 5563906 h 10039278"/>
                <a:gd name="connsiteX15" fmla="*/ 11705 w 2663251"/>
                <a:gd name="connsiteY15" fmla="*/ 5563906 h 10039278"/>
                <a:gd name="connsiteX16" fmla="*/ 11705 w 2663251"/>
                <a:gd name="connsiteY16" fmla="*/ 5563906 h 10039278"/>
                <a:gd name="connsiteX17" fmla="*/ 16666 w 2663251"/>
                <a:gd name="connsiteY17" fmla="*/ 5614922 h 10039278"/>
                <a:gd name="connsiteX18" fmla="*/ 16666 w 2663251"/>
                <a:gd name="connsiteY18" fmla="*/ 5614922 h 10039278"/>
                <a:gd name="connsiteX19" fmla="*/ 22519 w 2663251"/>
                <a:gd name="connsiteY19" fmla="*/ 5666194 h 10039278"/>
                <a:gd name="connsiteX20" fmla="*/ 22519 w 2663251"/>
                <a:gd name="connsiteY20" fmla="*/ 5666194 h 10039278"/>
                <a:gd name="connsiteX21" fmla="*/ 29262 w 2663251"/>
                <a:gd name="connsiteY21" fmla="*/ 5718102 h 10039278"/>
                <a:gd name="connsiteX22" fmla="*/ 37022 w 2663251"/>
                <a:gd name="connsiteY22" fmla="*/ 5770646 h 10039278"/>
                <a:gd name="connsiteX23" fmla="*/ 45674 w 2663251"/>
                <a:gd name="connsiteY23" fmla="*/ 5823444 h 10039278"/>
                <a:gd name="connsiteX24" fmla="*/ 55343 w 2663251"/>
                <a:gd name="connsiteY24" fmla="*/ 5876878 h 10039278"/>
                <a:gd name="connsiteX25" fmla="*/ 66029 w 2663251"/>
                <a:gd name="connsiteY25" fmla="*/ 5930948 h 10039278"/>
                <a:gd name="connsiteX26" fmla="*/ 66029 w 2663251"/>
                <a:gd name="connsiteY26" fmla="*/ 5930948 h 10039278"/>
                <a:gd name="connsiteX27" fmla="*/ 77734 w 2663251"/>
                <a:gd name="connsiteY27" fmla="*/ 5985400 h 10039278"/>
                <a:gd name="connsiteX28" fmla="*/ 90457 w 2663251"/>
                <a:gd name="connsiteY28" fmla="*/ 6040488 h 10039278"/>
                <a:gd name="connsiteX29" fmla="*/ 90457 w 2663251"/>
                <a:gd name="connsiteY29" fmla="*/ 6040488 h 10039278"/>
                <a:gd name="connsiteX30" fmla="*/ 104451 w 2663251"/>
                <a:gd name="connsiteY30" fmla="*/ 6096340 h 10039278"/>
                <a:gd name="connsiteX31" fmla="*/ 119337 w 2663251"/>
                <a:gd name="connsiteY31" fmla="*/ 6152064 h 10039278"/>
                <a:gd name="connsiteX32" fmla="*/ 132313 w 2663251"/>
                <a:gd name="connsiteY32" fmla="*/ 6197610 h 10039278"/>
                <a:gd name="connsiteX33" fmla="*/ 135494 w 2663251"/>
                <a:gd name="connsiteY33" fmla="*/ 6208552 h 10039278"/>
                <a:gd name="connsiteX34" fmla="*/ 152924 w 2663251"/>
                <a:gd name="connsiteY34" fmla="*/ 6265167 h 10039278"/>
                <a:gd name="connsiteX35" fmla="*/ 171626 w 2663251"/>
                <a:gd name="connsiteY35" fmla="*/ 6322163 h 10039278"/>
                <a:gd name="connsiteX36" fmla="*/ 191727 w 2663251"/>
                <a:gd name="connsiteY36" fmla="*/ 6379287 h 10039278"/>
                <a:gd name="connsiteX37" fmla="*/ 202541 w 2663251"/>
                <a:gd name="connsiteY37" fmla="*/ 6408676 h 10039278"/>
                <a:gd name="connsiteX38" fmla="*/ 213228 w 2663251"/>
                <a:gd name="connsiteY38" fmla="*/ 6436920 h 10039278"/>
                <a:gd name="connsiteX39" fmla="*/ 236129 w 2663251"/>
                <a:gd name="connsiteY39" fmla="*/ 6494679 h 10039278"/>
                <a:gd name="connsiteX40" fmla="*/ 260556 w 2663251"/>
                <a:gd name="connsiteY40" fmla="*/ 6552694 h 10039278"/>
                <a:gd name="connsiteX41" fmla="*/ 286509 w 2663251"/>
                <a:gd name="connsiteY41" fmla="*/ 6610963 h 10039278"/>
                <a:gd name="connsiteX42" fmla="*/ 314117 w 2663251"/>
                <a:gd name="connsiteY42" fmla="*/ 6669486 h 10039278"/>
                <a:gd name="connsiteX43" fmla="*/ 343379 w 2663251"/>
                <a:gd name="connsiteY43" fmla="*/ 6728136 h 10039278"/>
                <a:gd name="connsiteX44" fmla="*/ 374294 w 2663251"/>
                <a:gd name="connsiteY44" fmla="*/ 6787041 h 10039278"/>
                <a:gd name="connsiteX45" fmla="*/ 407118 w 2663251"/>
                <a:gd name="connsiteY45" fmla="*/ 6846328 h 10039278"/>
                <a:gd name="connsiteX46" fmla="*/ 441596 w 2663251"/>
                <a:gd name="connsiteY46" fmla="*/ 6905614 h 10039278"/>
                <a:gd name="connsiteX47" fmla="*/ 477982 w 2663251"/>
                <a:gd name="connsiteY47" fmla="*/ 6965156 h 10039278"/>
                <a:gd name="connsiteX48" fmla="*/ 834465 w 2663251"/>
                <a:gd name="connsiteY48" fmla="*/ 7433978 h 10039278"/>
                <a:gd name="connsiteX49" fmla="*/ 1142221 w 2663251"/>
                <a:gd name="connsiteY49" fmla="*/ 7974554 h 10039278"/>
                <a:gd name="connsiteX50" fmla="*/ 1142221 w 2663251"/>
                <a:gd name="connsiteY50" fmla="*/ 7974554 h 10039278"/>
                <a:gd name="connsiteX51" fmla="*/ 1153417 w 2663251"/>
                <a:gd name="connsiteY51" fmla="*/ 8008396 h 10039278"/>
                <a:gd name="connsiteX52" fmla="*/ 1173773 w 2663251"/>
                <a:gd name="connsiteY52" fmla="*/ 8075443 h 10039278"/>
                <a:gd name="connsiteX53" fmla="*/ 1173773 w 2663251"/>
                <a:gd name="connsiteY53" fmla="*/ 8075443 h 10039278"/>
                <a:gd name="connsiteX54" fmla="*/ 1182297 w 2663251"/>
                <a:gd name="connsiteY54" fmla="*/ 8105977 h 10039278"/>
                <a:gd name="connsiteX55" fmla="*/ 1191075 w 2663251"/>
                <a:gd name="connsiteY55" fmla="*/ 8139564 h 10039278"/>
                <a:gd name="connsiteX56" fmla="*/ 1199472 w 2663251"/>
                <a:gd name="connsiteY56" fmla="*/ 8173660 h 10039278"/>
                <a:gd name="connsiteX57" fmla="*/ 1206342 w 2663251"/>
                <a:gd name="connsiteY57" fmla="*/ 8203558 h 10039278"/>
                <a:gd name="connsiteX58" fmla="*/ 1207360 w 2663251"/>
                <a:gd name="connsiteY58" fmla="*/ 8207883 h 10039278"/>
                <a:gd name="connsiteX59" fmla="*/ 1214357 w 2663251"/>
                <a:gd name="connsiteY59" fmla="*/ 8242361 h 10039278"/>
                <a:gd name="connsiteX60" fmla="*/ 1220209 w 2663251"/>
                <a:gd name="connsiteY60" fmla="*/ 8276076 h 10039278"/>
                <a:gd name="connsiteX61" fmla="*/ 1220209 w 2663251"/>
                <a:gd name="connsiteY61" fmla="*/ 8276076 h 10039278"/>
                <a:gd name="connsiteX62" fmla="*/ 1225171 w 2663251"/>
                <a:gd name="connsiteY62" fmla="*/ 8310299 h 10039278"/>
                <a:gd name="connsiteX63" fmla="*/ 1229242 w 2663251"/>
                <a:gd name="connsiteY63" fmla="*/ 8344904 h 10039278"/>
                <a:gd name="connsiteX64" fmla="*/ 1232423 w 2663251"/>
                <a:gd name="connsiteY64" fmla="*/ 8379891 h 10039278"/>
                <a:gd name="connsiteX65" fmla="*/ 1234713 w 2663251"/>
                <a:gd name="connsiteY65" fmla="*/ 8415386 h 10039278"/>
                <a:gd name="connsiteX66" fmla="*/ 1235985 w 2663251"/>
                <a:gd name="connsiteY66" fmla="*/ 8451518 h 10039278"/>
                <a:gd name="connsiteX67" fmla="*/ 1236240 w 2663251"/>
                <a:gd name="connsiteY67" fmla="*/ 8488540 h 10039278"/>
                <a:gd name="connsiteX68" fmla="*/ 1235604 w 2663251"/>
                <a:gd name="connsiteY68" fmla="*/ 8525817 h 10039278"/>
                <a:gd name="connsiteX69" fmla="*/ 1233950 w 2663251"/>
                <a:gd name="connsiteY69" fmla="*/ 8563730 h 10039278"/>
                <a:gd name="connsiteX70" fmla="*/ 1231278 w 2663251"/>
                <a:gd name="connsiteY70" fmla="*/ 8602406 h 10039278"/>
                <a:gd name="connsiteX71" fmla="*/ 1227461 w 2663251"/>
                <a:gd name="connsiteY71" fmla="*/ 8641846 h 10039278"/>
                <a:gd name="connsiteX72" fmla="*/ 1222500 w 2663251"/>
                <a:gd name="connsiteY72" fmla="*/ 8681794 h 10039278"/>
                <a:gd name="connsiteX73" fmla="*/ 1216266 w 2663251"/>
                <a:gd name="connsiteY73" fmla="*/ 8722888 h 10039278"/>
                <a:gd name="connsiteX74" fmla="*/ 1208759 w 2663251"/>
                <a:gd name="connsiteY74" fmla="*/ 8764490 h 10039278"/>
                <a:gd name="connsiteX75" fmla="*/ 1199981 w 2663251"/>
                <a:gd name="connsiteY75" fmla="*/ 8806856 h 10039278"/>
                <a:gd name="connsiteX76" fmla="*/ 1189676 w 2663251"/>
                <a:gd name="connsiteY76" fmla="*/ 8850366 h 10039278"/>
                <a:gd name="connsiteX77" fmla="*/ 1177844 w 2663251"/>
                <a:gd name="connsiteY77" fmla="*/ 8894641 h 10039278"/>
                <a:gd name="connsiteX78" fmla="*/ 1164358 w 2663251"/>
                <a:gd name="connsiteY78" fmla="*/ 8939806 h 10039278"/>
                <a:gd name="connsiteX79" fmla="*/ 1149091 w 2663251"/>
                <a:gd name="connsiteY79" fmla="*/ 8985988 h 10039278"/>
                <a:gd name="connsiteX80" fmla="*/ 1131916 w 2663251"/>
                <a:gd name="connsiteY80" fmla="*/ 9033061 h 10039278"/>
                <a:gd name="connsiteX81" fmla="*/ 1112450 w 2663251"/>
                <a:gd name="connsiteY81" fmla="*/ 9081533 h 10039278"/>
                <a:gd name="connsiteX82" fmla="*/ 1090822 w 2663251"/>
                <a:gd name="connsiteY82" fmla="*/ 9130896 h 10039278"/>
                <a:gd name="connsiteX83" fmla="*/ 1066650 w 2663251"/>
                <a:gd name="connsiteY83" fmla="*/ 9181659 h 10039278"/>
                <a:gd name="connsiteX84" fmla="*/ 89948 w 2663251"/>
                <a:gd name="connsiteY84" fmla="*/ 10039279 h 100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63251" h="10039278">
                  <a:moveTo>
                    <a:pt x="2455559" y="0"/>
                  </a:moveTo>
                  <a:cubicBezTo>
                    <a:pt x="2731127" y="586123"/>
                    <a:pt x="2924508" y="1733687"/>
                    <a:pt x="1730379" y="2771330"/>
                  </a:cubicBezTo>
                  <a:cubicBezTo>
                    <a:pt x="1584453" y="2898045"/>
                    <a:pt x="1411046" y="3015600"/>
                    <a:pt x="1212830" y="3130102"/>
                  </a:cubicBezTo>
                  <a:cubicBezTo>
                    <a:pt x="422767" y="3587092"/>
                    <a:pt x="9033" y="4381991"/>
                    <a:pt x="127" y="5270272"/>
                  </a:cubicBezTo>
                  <a:lnTo>
                    <a:pt x="127" y="5270399"/>
                  </a:lnTo>
                  <a:cubicBezTo>
                    <a:pt x="0" y="5285793"/>
                    <a:pt x="0" y="5301060"/>
                    <a:pt x="0" y="5316454"/>
                  </a:cubicBezTo>
                  <a:cubicBezTo>
                    <a:pt x="127" y="5339609"/>
                    <a:pt x="0" y="5316454"/>
                    <a:pt x="0" y="5316581"/>
                  </a:cubicBezTo>
                  <a:cubicBezTo>
                    <a:pt x="127" y="5347878"/>
                    <a:pt x="891" y="5379303"/>
                    <a:pt x="2036" y="5410727"/>
                  </a:cubicBezTo>
                  <a:lnTo>
                    <a:pt x="2036" y="5410727"/>
                  </a:lnTo>
                  <a:cubicBezTo>
                    <a:pt x="2672" y="5428666"/>
                    <a:pt x="3562" y="5446605"/>
                    <a:pt x="4580" y="5464544"/>
                  </a:cubicBezTo>
                  <a:lnTo>
                    <a:pt x="4580" y="5464544"/>
                  </a:lnTo>
                  <a:lnTo>
                    <a:pt x="4580" y="5464544"/>
                  </a:lnTo>
                  <a:cubicBezTo>
                    <a:pt x="5471" y="5480701"/>
                    <a:pt x="6488" y="5496858"/>
                    <a:pt x="7633" y="5513016"/>
                  </a:cubicBezTo>
                  <a:cubicBezTo>
                    <a:pt x="9415" y="5537316"/>
                    <a:pt x="7633" y="5513016"/>
                    <a:pt x="7633" y="5513016"/>
                  </a:cubicBezTo>
                  <a:cubicBezTo>
                    <a:pt x="8778" y="5529937"/>
                    <a:pt x="10178" y="5546857"/>
                    <a:pt x="11705" y="5563906"/>
                  </a:cubicBezTo>
                  <a:cubicBezTo>
                    <a:pt x="13995" y="5589478"/>
                    <a:pt x="11705" y="5563906"/>
                    <a:pt x="11705" y="5563906"/>
                  </a:cubicBezTo>
                  <a:lnTo>
                    <a:pt x="11705" y="5563906"/>
                  </a:lnTo>
                  <a:cubicBezTo>
                    <a:pt x="13231" y="5580827"/>
                    <a:pt x="14885" y="5597874"/>
                    <a:pt x="16666" y="5614922"/>
                  </a:cubicBezTo>
                  <a:lnTo>
                    <a:pt x="16666" y="5614922"/>
                  </a:lnTo>
                  <a:cubicBezTo>
                    <a:pt x="18448" y="5631971"/>
                    <a:pt x="20356" y="5649146"/>
                    <a:pt x="22519" y="5666194"/>
                  </a:cubicBezTo>
                  <a:lnTo>
                    <a:pt x="22519" y="5666194"/>
                  </a:lnTo>
                  <a:cubicBezTo>
                    <a:pt x="24554" y="5683497"/>
                    <a:pt x="26844" y="5700799"/>
                    <a:pt x="29262" y="5718102"/>
                  </a:cubicBezTo>
                  <a:cubicBezTo>
                    <a:pt x="31679" y="5735659"/>
                    <a:pt x="34223" y="5753088"/>
                    <a:pt x="37022" y="5770646"/>
                  </a:cubicBezTo>
                  <a:cubicBezTo>
                    <a:pt x="39821" y="5788202"/>
                    <a:pt x="42620" y="5805759"/>
                    <a:pt x="45674" y="5823444"/>
                  </a:cubicBezTo>
                  <a:cubicBezTo>
                    <a:pt x="48727" y="5841255"/>
                    <a:pt x="51908" y="5859067"/>
                    <a:pt x="55343" y="5876878"/>
                  </a:cubicBezTo>
                  <a:cubicBezTo>
                    <a:pt x="58778" y="5894816"/>
                    <a:pt x="62340" y="5912882"/>
                    <a:pt x="66029" y="5930948"/>
                  </a:cubicBezTo>
                  <a:lnTo>
                    <a:pt x="66029" y="5930948"/>
                  </a:lnTo>
                  <a:cubicBezTo>
                    <a:pt x="69719" y="5949141"/>
                    <a:pt x="73663" y="5967207"/>
                    <a:pt x="77734" y="5985400"/>
                  </a:cubicBezTo>
                  <a:cubicBezTo>
                    <a:pt x="81805" y="6003720"/>
                    <a:pt x="86131" y="6022168"/>
                    <a:pt x="90457" y="6040488"/>
                  </a:cubicBezTo>
                  <a:lnTo>
                    <a:pt x="90457" y="6040488"/>
                  </a:lnTo>
                  <a:cubicBezTo>
                    <a:pt x="94909" y="6059063"/>
                    <a:pt x="99617" y="6077638"/>
                    <a:pt x="104451" y="6096340"/>
                  </a:cubicBezTo>
                  <a:cubicBezTo>
                    <a:pt x="109286" y="6115042"/>
                    <a:pt x="114248" y="6133489"/>
                    <a:pt x="119337" y="6152064"/>
                  </a:cubicBezTo>
                  <a:cubicBezTo>
                    <a:pt x="123535" y="6167204"/>
                    <a:pt x="127861" y="6182343"/>
                    <a:pt x="132313" y="6197610"/>
                  </a:cubicBezTo>
                  <a:cubicBezTo>
                    <a:pt x="133331" y="6201300"/>
                    <a:pt x="134476" y="6204862"/>
                    <a:pt x="135494" y="6208552"/>
                  </a:cubicBezTo>
                  <a:cubicBezTo>
                    <a:pt x="141092" y="6227508"/>
                    <a:pt x="146944" y="6246338"/>
                    <a:pt x="152924" y="6265167"/>
                  </a:cubicBezTo>
                  <a:cubicBezTo>
                    <a:pt x="159031" y="6284250"/>
                    <a:pt x="165265" y="6303207"/>
                    <a:pt x="171626" y="6322163"/>
                  </a:cubicBezTo>
                  <a:cubicBezTo>
                    <a:pt x="178114" y="6341247"/>
                    <a:pt x="184857" y="6360331"/>
                    <a:pt x="191727" y="6379287"/>
                  </a:cubicBezTo>
                  <a:cubicBezTo>
                    <a:pt x="195290" y="6389083"/>
                    <a:pt x="198852" y="6398880"/>
                    <a:pt x="202541" y="6408676"/>
                  </a:cubicBezTo>
                  <a:cubicBezTo>
                    <a:pt x="206104" y="6418091"/>
                    <a:pt x="209666" y="6427505"/>
                    <a:pt x="213228" y="6436920"/>
                  </a:cubicBezTo>
                  <a:cubicBezTo>
                    <a:pt x="220734" y="6456258"/>
                    <a:pt x="228368" y="6475469"/>
                    <a:pt x="236129" y="6494679"/>
                  </a:cubicBezTo>
                  <a:cubicBezTo>
                    <a:pt x="244144" y="6514145"/>
                    <a:pt x="252286" y="6533356"/>
                    <a:pt x="260556" y="6552694"/>
                  </a:cubicBezTo>
                  <a:cubicBezTo>
                    <a:pt x="269080" y="6572159"/>
                    <a:pt x="277731" y="6591625"/>
                    <a:pt x="286509" y="6610963"/>
                  </a:cubicBezTo>
                  <a:cubicBezTo>
                    <a:pt x="295542" y="6630555"/>
                    <a:pt x="304703" y="6650020"/>
                    <a:pt x="314117" y="6669486"/>
                  </a:cubicBezTo>
                  <a:cubicBezTo>
                    <a:pt x="323659" y="6689079"/>
                    <a:pt x="333455" y="6708671"/>
                    <a:pt x="343379" y="6728136"/>
                  </a:cubicBezTo>
                  <a:cubicBezTo>
                    <a:pt x="353429" y="6747856"/>
                    <a:pt x="363735" y="6767576"/>
                    <a:pt x="374294" y="6787041"/>
                  </a:cubicBezTo>
                  <a:cubicBezTo>
                    <a:pt x="384981" y="6806888"/>
                    <a:pt x="395922" y="6826608"/>
                    <a:pt x="407118" y="6846328"/>
                  </a:cubicBezTo>
                  <a:cubicBezTo>
                    <a:pt x="418314" y="6866175"/>
                    <a:pt x="429891" y="6886022"/>
                    <a:pt x="441596" y="6905614"/>
                  </a:cubicBezTo>
                  <a:cubicBezTo>
                    <a:pt x="453428" y="6925589"/>
                    <a:pt x="465641" y="6945436"/>
                    <a:pt x="477982" y="6965156"/>
                  </a:cubicBezTo>
                  <a:cubicBezTo>
                    <a:pt x="580907" y="7129402"/>
                    <a:pt x="699989" y="7286142"/>
                    <a:pt x="834465" y="7433978"/>
                  </a:cubicBezTo>
                  <a:cubicBezTo>
                    <a:pt x="972631" y="7585883"/>
                    <a:pt x="1073138" y="7773031"/>
                    <a:pt x="1142221" y="7974554"/>
                  </a:cubicBezTo>
                  <a:lnTo>
                    <a:pt x="1142221" y="7974554"/>
                  </a:lnTo>
                  <a:cubicBezTo>
                    <a:pt x="1146038" y="7985749"/>
                    <a:pt x="1149854" y="7997073"/>
                    <a:pt x="1153417" y="8008396"/>
                  </a:cubicBezTo>
                  <a:cubicBezTo>
                    <a:pt x="1160541" y="8030660"/>
                    <a:pt x="1167411" y="8052924"/>
                    <a:pt x="1173773" y="8075443"/>
                  </a:cubicBezTo>
                  <a:cubicBezTo>
                    <a:pt x="1183314" y="8109157"/>
                    <a:pt x="1173773" y="8075443"/>
                    <a:pt x="1173773" y="8075443"/>
                  </a:cubicBezTo>
                  <a:cubicBezTo>
                    <a:pt x="1176699" y="8085621"/>
                    <a:pt x="1179498" y="8095799"/>
                    <a:pt x="1182297" y="8105977"/>
                  </a:cubicBezTo>
                  <a:cubicBezTo>
                    <a:pt x="1185350" y="8117173"/>
                    <a:pt x="1188276" y="8128368"/>
                    <a:pt x="1191075" y="8139564"/>
                  </a:cubicBezTo>
                  <a:cubicBezTo>
                    <a:pt x="1193874" y="8150760"/>
                    <a:pt x="1196673" y="8162210"/>
                    <a:pt x="1199472" y="8173660"/>
                  </a:cubicBezTo>
                  <a:cubicBezTo>
                    <a:pt x="1201762" y="8183583"/>
                    <a:pt x="1204052" y="8193635"/>
                    <a:pt x="1206342" y="8203558"/>
                  </a:cubicBezTo>
                  <a:lnTo>
                    <a:pt x="1207360" y="8207883"/>
                  </a:lnTo>
                  <a:cubicBezTo>
                    <a:pt x="1209904" y="8219334"/>
                    <a:pt x="1212194" y="8230784"/>
                    <a:pt x="1214357" y="8242361"/>
                  </a:cubicBezTo>
                  <a:cubicBezTo>
                    <a:pt x="1216520" y="8253557"/>
                    <a:pt x="1218428" y="8264753"/>
                    <a:pt x="1220209" y="8276076"/>
                  </a:cubicBezTo>
                  <a:lnTo>
                    <a:pt x="1220209" y="8276076"/>
                  </a:lnTo>
                  <a:cubicBezTo>
                    <a:pt x="1221991" y="8287399"/>
                    <a:pt x="1223644" y="8298849"/>
                    <a:pt x="1225171" y="8310299"/>
                  </a:cubicBezTo>
                  <a:cubicBezTo>
                    <a:pt x="1226698" y="8321749"/>
                    <a:pt x="1227970" y="8333327"/>
                    <a:pt x="1229242" y="8344904"/>
                  </a:cubicBezTo>
                  <a:cubicBezTo>
                    <a:pt x="1230387" y="8356482"/>
                    <a:pt x="1231532" y="8368186"/>
                    <a:pt x="1232423" y="8379891"/>
                  </a:cubicBezTo>
                  <a:cubicBezTo>
                    <a:pt x="1233314" y="8391595"/>
                    <a:pt x="1234077" y="8403427"/>
                    <a:pt x="1234713" y="8415386"/>
                  </a:cubicBezTo>
                  <a:cubicBezTo>
                    <a:pt x="1235349" y="8427345"/>
                    <a:pt x="1235731" y="8439432"/>
                    <a:pt x="1235985" y="8451518"/>
                  </a:cubicBezTo>
                  <a:cubicBezTo>
                    <a:pt x="1236240" y="8463604"/>
                    <a:pt x="1236367" y="8475945"/>
                    <a:pt x="1236240" y="8488540"/>
                  </a:cubicBezTo>
                  <a:cubicBezTo>
                    <a:pt x="1236240" y="8501008"/>
                    <a:pt x="1235985" y="8513349"/>
                    <a:pt x="1235604" y="8525817"/>
                  </a:cubicBezTo>
                  <a:cubicBezTo>
                    <a:pt x="1235222" y="8538413"/>
                    <a:pt x="1234713" y="8551135"/>
                    <a:pt x="1233950" y="8563730"/>
                  </a:cubicBezTo>
                  <a:cubicBezTo>
                    <a:pt x="1233186" y="8576580"/>
                    <a:pt x="1232296" y="8589429"/>
                    <a:pt x="1231278" y="8602406"/>
                  </a:cubicBezTo>
                  <a:cubicBezTo>
                    <a:pt x="1230133" y="8615510"/>
                    <a:pt x="1228861" y="8628615"/>
                    <a:pt x="1227461" y="8641846"/>
                  </a:cubicBezTo>
                  <a:cubicBezTo>
                    <a:pt x="1226062" y="8655204"/>
                    <a:pt x="1224408" y="8668436"/>
                    <a:pt x="1222500" y="8681794"/>
                  </a:cubicBezTo>
                  <a:cubicBezTo>
                    <a:pt x="1220591" y="8695535"/>
                    <a:pt x="1218555" y="8709147"/>
                    <a:pt x="1216266" y="8722888"/>
                  </a:cubicBezTo>
                  <a:cubicBezTo>
                    <a:pt x="1213975" y="8736755"/>
                    <a:pt x="1211431" y="8750623"/>
                    <a:pt x="1208759" y="8764490"/>
                  </a:cubicBezTo>
                  <a:cubicBezTo>
                    <a:pt x="1206088" y="8778612"/>
                    <a:pt x="1203161" y="8792734"/>
                    <a:pt x="1199981" y="8806856"/>
                  </a:cubicBezTo>
                  <a:cubicBezTo>
                    <a:pt x="1196800" y="8821360"/>
                    <a:pt x="1193365" y="8835863"/>
                    <a:pt x="1189676" y="8850366"/>
                  </a:cubicBezTo>
                  <a:cubicBezTo>
                    <a:pt x="1185986" y="8865125"/>
                    <a:pt x="1182042" y="8879883"/>
                    <a:pt x="1177844" y="8894641"/>
                  </a:cubicBezTo>
                  <a:cubicBezTo>
                    <a:pt x="1173645" y="8909780"/>
                    <a:pt x="1169065" y="8924793"/>
                    <a:pt x="1164358" y="8939806"/>
                  </a:cubicBezTo>
                  <a:cubicBezTo>
                    <a:pt x="1159523" y="8955199"/>
                    <a:pt x="1154434" y="8970594"/>
                    <a:pt x="1149091" y="8985988"/>
                  </a:cubicBezTo>
                  <a:cubicBezTo>
                    <a:pt x="1143620" y="9001763"/>
                    <a:pt x="1137895" y="9017412"/>
                    <a:pt x="1131916" y="9033061"/>
                  </a:cubicBezTo>
                  <a:cubicBezTo>
                    <a:pt x="1125682" y="9049345"/>
                    <a:pt x="1119193" y="9065503"/>
                    <a:pt x="1112450" y="9081533"/>
                  </a:cubicBezTo>
                  <a:cubicBezTo>
                    <a:pt x="1105580" y="9098073"/>
                    <a:pt x="1098328" y="9114484"/>
                    <a:pt x="1090822" y="9130896"/>
                  </a:cubicBezTo>
                  <a:cubicBezTo>
                    <a:pt x="1083061" y="9147818"/>
                    <a:pt x="1075046" y="9164738"/>
                    <a:pt x="1066650" y="9181659"/>
                  </a:cubicBezTo>
                  <a:cubicBezTo>
                    <a:pt x="885482" y="9546030"/>
                    <a:pt x="559279" y="9870834"/>
                    <a:pt x="89948" y="10039279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95F9AF-0A7F-4C09-96EE-985894CC1D5E}"/>
                </a:ext>
              </a:extLst>
            </p:cNvPr>
            <p:cNvSpPr/>
            <p:nvPr/>
          </p:nvSpPr>
          <p:spPr>
            <a:xfrm>
              <a:off x="-1061063" y="-855617"/>
              <a:ext cx="2735810" cy="10019431"/>
            </a:xfrm>
            <a:custGeom>
              <a:avLst/>
              <a:gdLst>
                <a:gd name="connsiteX0" fmla="*/ 98552 w 2735810"/>
                <a:gd name="connsiteY0" fmla="*/ 10019432 h 10019431"/>
                <a:gd name="connsiteX1" fmla="*/ 1114694 w 2735810"/>
                <a:gd name="connsiteY1" fmla="*/ 9154942 h 10019431"/>
                <a:gd name="connsiteX2" fmla="*/ 1138103 w 2735810"/>
                <a:gd name="connsiteY2" fmla="*/ 9105197 h 10019431"/>
                <a:gd name="connsiteX3" fmla="*/ 1158841 w 2735810"/>
                <a:gd name="connsiteY3" fmla="*/ 9056852 h 10019431"/>
                <a:gd name="connsiteX4" fmla="*/ 1177415 w 2735810"/>
                <a:gd name="connsiteY4" fmla="*/ 9009397 h 10019431"/>
                <a:gd name="connsiteX5" fmla="*/ 1193700 w 2735810"/>
                <a:gd name="connsiteY5" fmla="*/ 8963469 h 10019431"/>
                <a:gd name="connsiteX6" fmla="*/ 1208077 w 2735810"/>
                <a:gd name="connsiteY6" fmla="*/ 8918432 h 10019431"/>
                <a:gd name="connsiteX7" fmla="*/ 1220672 w 2735810"/>
                <a:gd name="connsiteY7" fmla="*/ 8874412 h 10019431"/>
                <a:gd name="connsiteX8" fmla="*/ 1231486 w 2735810"/>
                <a:gd name="connsiteY8" fmla="*/ 8831410 h 10019431"/>
                <a:gd name="connsiteX9" fmla="*/ 1240773 w 2735810"/>
                <a:gd name="connsiteY9" fmla="*/ 8789172 h 10019431"/>
                <a:gd name="connsiteX10" fmla="*/ 1248534 w 2735810"/>
                <a:gd name="connsiteY10" fmla="*/ 8748078 h 10019431"/>
                <a:gd name="connsiteX11" fmla="*/ 1254895 w 2735810"/>
                <a:gd name="connsiteY11" fmla="*/ 8707875 h 10019431"/>
                <a:gd name="connsiteX12" fmla="*/ 1259984 w 2735810"/>
                <a:gd name="connsiteY12" fmla="*/ 8668181 h 10019431"/>
                <a:gd name="connsiteX13" fmla="*/ 1263801 w 2735810"/>
                <a:gd name="connsiteY13" fmla="*/ 8629632 h 10019431"/>
                <a:gd name="connsiteX14" fmla="*/ 1266473 w 2735810"/>
                <a:gd name="connsiteY14" fmla="*/ 8591719 h 10019431"/>
                <a:gd name="connsiteX15" fmla="*/ 1267999 w 2735810"/>
                <a:gd name="connsiteY15" fmla="*/ 8554570 h 10019431"/>
                <a:gd name="connsiteX16" fmla="*/ 1268381 w 2735810"/>
                <a:gd name="connsiteY16" fmla="*/ 8518056 h 10019431"/>
                <a:gd name="connsiteX17" fmla="*/ 1268381 w 2735810"/>
                <a:gd name="connsiteY17" fmla="*/ 8518056 h 10019431"/>
                <a:gd name="connsiteX18" fmla="*/ 1267745 w 2735810"/>
                <a:gd name="connsiteY18" fmla="*/ 8482306 h 10019431"/>
                <a:gd name="connsiteX19" fmla="*/ 1266091 w 2735810"/>
                <a:gd name="connsiteY19" fmla="*/ 8447319 h 10019431"/>
                <a:gd name="connsiteX20" fmla="*/ 1263419 w 2735810"/>
                <a:gd name="connsiteY20" fmla="*/ 8412715 h 10019431"/>
                <a:gd name="connsiteX21" fmla="*/ 1263419 w 2735810"/>
                <a:gd name="connsiteY21" fmla="*/ 8412715 h 10019431"/>
                <a:gd name="connsiteX22" fmla="*/ 1259730 w 2735810"/>
                <a:gd name="connsiteY22" fmla="*/ 8378873 h 10019431"/>
                <a:gd name="connsiteX23" fmla="*/ 1255022 w 2735810"/>
                <a:gd name="connsiteY23" fmla="*/ 8345540 h 10019431"/>
                <a:gd name="connsiteX24" fmla="*/ 1255022 w 2735810"/>
                <a:gd name="connsiteY24" fmla="*/ 8345540 h 10019431"/>
                <a:gd name="connsiteX25" fmla="*/ 1249297 w 2735810"/>
                <a:gd name="connsiteY25" fmla="*/ 8312589 h 10019431"/>
                <a:gd name="connsiteX26" fmla="*/ 1242554 w 2735810"/>
                <a:gd name="connsiteY26" fmla="*/ 8280020 h 10019431"/>
                <a:gd name="connsiteX27" fmla="*/ 1234921 w 2735810"/>
                <a:gd name="connsiteY27" fmla="*/ 8247832 h 10019431"/>
                <a:gd name="connsiteX28" fmla="*/ 1234921 w 2735810"/>
                <a:gd name="connsiteY28" fmla="*/ 8247832 h 10019431"/>
                <a:gd name="connsiteX29" fmla="*/ 1225761 w 2735810"/>
                <a:gd name="connsiteY29" fmla="*/ 8214372 h 10019431"/>
                <a:gd name="connsiteX30" fmla="*/ 1225761 w 2735810"/>
                <a:gd name="connsiteY30" fmla="*/ 8214372 h 10019431"/>
                <a:gd name="connsiteX31" fmla="*/ 1224870 w 2735810"/>
                <a:gd name="connsiteY31" fmla="*/ 8211318 h 10019431"/>
                <a:gd name="connsiteX32" fmla="*/ 1215583 w 2735810"/>
                <a:gd name="connsiteY32" fmla="*/ 8180784 h 10019431"/>
                <a:gd name="connsiteX33" fmla="*/ 1215583 w 2735810"/>
                <a:gd name="connsiteY33" fmla="*/ 8180784 h 10019431"/>
                <a:gd name="connsiteX34" fmla="*/ 1215583 w 2735810"/>
                <a:gd name="connsiteY34" fmla="*/ 8180784 h 10019431"/>
                <a:gd name="connsiteX35" fmla="*/ 1204896 w 2735810"/>
                <a:gd name="connsiteY35" fmla="*/ 8146943 h 10019431"/>
                <a:gd name="connsiteX36" fmla="*/ 1204896 w 2735810"/>
                <a:gd name="connsiteY36" fmla="*/ 8146943 h 10019431"/>
                <a:gd name="connsiteX37" fmla="*/ 1193573 w 2735810"/>
                <a:gd name="connsiteY37" fmla="*/ 8112847 h 10019431"/>
                <a:gd name="connsiteX38" fmla="*/ 1193573 w 2735810"/>
                <a:gd name="connsiteY38" fmla="*/ 8112847 h 10019431"/>
                <a:gd name="connsiteX39" fmla="*/ 1172326 w 2735810"/>
                <a:gd name="connsiteY39" fmla="*/ 8053306 h 10019431"/>
                <a:gd name="connsiteX40" fmla="*/ 1172326 w 2735810"/>
                <a:gd name="connsiteY40" fmla="*/ 8053306 h 10019431"/>
                <a:gd name="connsiteX41" fmla="*/ 1159986 w 2735810"/>
                <a:gd name="connsiteY41" fmla="*/ 8020736 h 10019431"/>
                <a:gd name="connsiteX42" fmla="*/ 1159986 w 2735810"/>
                <a:gd name="connsiteY42" fmla="*/ 8020736 h 10019431"/>
                <a:gd name="connsiteX43" fmla="*/ 1159986 w 2735810"/>
                <a:gd name="connsiteY43" fmla="*/ 8020736 h 10019431"/>
                <a:gd name="connsiteX44" fmla="*/ 1147009 w 2735810"/>
                <a:gd name="connsiteY44" fmla="*/ 7988039 h 10019431"/>
                <a:gd name="connsiteX45" fmla="*/ 1147009 w 2735810"/>
                <a:gd name="connsiteY45" fmla="*/ 7988039 h 10019431"/>
                <a:gd name="connsiteX46" fmla="*/ 823095 w 2735810"/>
                <a:gd name="connsiteY46" fmla="*/ 7472144 h 10019431"/>
                <a:gd name="connsiteX47" fmla="*/ 427555 w 2735810"/>
                <a:gd name="connsiteY47" fmla="*/ 6969608 h 10019431"/>
                <a:gd name="connsiteX48" fmla="*/ 392186 w 2735810"/>
                <a:gd name="connsiteY48" fmla="*/ 6911212 h 10019431"/>
                <a:gd name="connsiteX49" fmla="*/ 358726 w 2735810"/>
                <a:gd name="connsiteY49" fmla="*/ 6852944 h 10019431"/>
                <a:gd name="connsiteX50" fmla="*/ 358726 w 2735810"/>
                <a:gd name="connsiteY50" fmla="*/ 6852944 h 10019431"/>
                <a:gd name="connsiteX51" fmla="*/ 327175 w 2735810"/>
                <a:gd name="connsiteY51" fmla="*/ 6794674 h 10019431"/>
                <a:gd name="connsiteX52" fmla="*/ 297531 w 2735810"/>
                <a:gd name="connsiteY52" fmla="*/ 6736787 h 10019431"/>
                <a:gd name="connsiteX53" fmla="*/ 269796 w 2735810"/>
                <a:gd name="connsiteY53" fmla="*/ 6679155 h 10019431"/>
                <a:gd name="connsiteX54" fmla="*/ 243715 w 2735810"/>
                <a:gd name="connsiteY54" fmla="*/ 6621523 h 10019431"/>
                <a:gd name="connsiteX55" fmla="*/ 219288 w 2735810"/>
                <a:gd name="connsiteY55" fmla="*/ 6564272 h 10019431"/>
                <a:gd name="connsiteX56" fmla="*/ 196515 w 2735810"/>
                <a:gd name="connsiteY56" fmla="*/ 6507147 h 10019431"/>
                <a:gd name="connsiteX57" fmla="*/ 175269 w 2735810"/>
                <a:gd name="connsiteY57" fmla="*/ 6450278 h 10019431"/>
                <a:gd name="connsiteX58" fmla="*/ 171579 w 2735810"/>
                <a:gd name="connsiteY58" fmla="*/ 6439973 h 10019431"/>
                <a:gd name="connsiteX59" fmla="*/ 155549 w 2735810"/>
                <a:gd name="connsiteY59" fmla="*/ 6393536 h 10019431"/>
                <a:gd name="connsiteX60" fmla="*/ 137356 w 2735810"/>
                <a:gd name="connsiteY60" fmla="*/ 6337176 h 10019431"/>
                <a:gd name="connsiteX61" fmla="*/ 120562 w 2735810"/>
                <a:gd name="connsiteY61" fmla="*/ 6280942 h 10019431"/>
                <a:gd name="connsiteX62" fmla="*/ 107840 w 2735810"/>
                <a:gd name="connsiteY62" fmla="*/ 6235142 h 10019431"/>
                <a:gd name="connsiteX63" fmla="*/ 105168 w 2735810"/>
                <a:gd name="connsiteY63" fmla="*/ 6224964 h 10019431"/>
                <a:gd name="connsiteX64" fmla="*/ 90919 w 2735810"/>
                <a:gd name="connsiteY64" fmla="*/ 6169240 h 10019431"/>
                <a:gd name="connsiteX65" fmla="*/ 77815 w 2735810"/>
                <a:gd name="connsiteY65" fmla="*/ 6114279 h 10019431"/>
                <a:gd name="connsiteX66" fmla="*/ 65728 w 2735810"/>
                <a:gd name="connsiteY66" fmla="*/ 6059191 h 10019431"/>
                <a:gd name="connsiteX67" fmla="*/ 54787 w 2735810"/>
                <a:gd name="connsiteY67" fmla="*/ 6004866 h 10019431"/>
                <a:gd name="connsiteX68" fmla="*/ 44991 w 2735810"/>
                <a:gd name="connsiteY68" fmla="*/ 5951177 h 10019431"/>
                <a:gd name="connsiteX69" fmla="*/ 36212 w 2735810"/>
                <a:gd name="connsiteY69" fmla="*/ 5897870 h 10019431"/>
                <a:gd name="connsiteX70" fmla="*/ 36212 w 2735810"/>
                <a:gd name="connsiteY70" fmla="*/ 5897870 h 10019431"/>
                <a:gd name="connsiteX71" fmla="*/ 28452 w 2735810"/>
                <a:gd name="connsiteY71" fmla="*/ 5845199 h 10019431"/>
                <a:gd name="connsiteX72" fmla="*/ 21709 w 2735810"/>
                <a:gd name="connsiteY72" fmla="*/ 5793164 h 10019431"/>
                <a:gd name="connsiteX73" fmla="*/ 15856 w 2735810"/>
                <a:gd name="connsiteY73" fmla="*/ 5741384 h 10019431"/>
                <a:gd name="connsiteX74" fmla="*/ 11022 w 2735810"/>
                <a:gd name="connsiteY74" fmla="*/ 5690240 h 10019431"/>
                <a:gd name="connsiteX75" fmla="*/ 11022 w 2735810"/>
                <a:gd name="connsiteY75" fmla="*/ 5690240 h 10019431"/>
                <a:gd name="connsiteX76" fmla="*/ 7078 w 2735810"/>
                <a:gd name="connsiteY76" fmla="*/ 5639859 h 10019431"/>
                <a:gd name="connsiteX77" fmla="*/ 4025 w 2735810"/>
                <a:gd name="connsiteY77" fmla="*/ 5589732 h 10019431"/>
                <a:gd name="connsiteX78" fmla="*/ 1862 w 2735810"/>
                <a:gd name="connsiteY78" fmla="*/ 5539988 h 10019431"/>
                <a:gd name="connsiteX79" fmla="*/ 1862 w 2735810"/>
                <a:gd name="connsiteY79" fmla="*/ 5539988 h 10019431"/>
                <a:gd name="connsiteX80" fmla="*/ 590 w 2735810"/>
                <a:gd name="connsiteY80" fmla="*/ 5494568 h 10019431"/>
                <a:gd name="connsiteX81" fmla="*/ 590 w 2735810"/>
                <a:gd name="connsiteY81" fmla="*/ 5494568 h 10019431"/>
                <a:gd name="connsiteX82" fmla="*/ 462 w 2735810"/>
                <a:gd name="connsiteY82" fmla="*/ 5388463 h 10019431"/>
                <a:gd name="connsiteX83" fmla="*/ 462 w 2735810"/>
                <a:gd name="connsiteY83" fmla="*/ 5388463 h 10019431"/>
                <a:gd name="connsiteX84" fmla="*/ 1607 w 2735810"/>
                <a:gd name="connsiteY84" fmla="*/ 5342026 h 10019431"/>
                <a:gd name="connsiteX85" fmla="*/ 1607 w 2735810"/>
                <a:gd name="connsiteY85" fmla="*/ 5342026 h 10019431"/>
                <a:gd name="connsiteX86" fmla="*/ 3516 w 2735810"/>
                <a:gd name="connsiteY86" fmla="*/ 5296480 h 10019431"/>
                <a:gd name="connsiteX87" fmla="*/ 3516 w 2735810"/>
                <a:gd name="connsiteY87" fmla="*/ 5296480 h 10019431"/>
                <a:gd name="connsiteX88" fmla="*/ 1274106 w 2735810"/>
                <a:gd name="connsiteY88" fmla="*/ 3166743 h 10019431"/>
                <a:gd name="connsiteX89" fmla="*/ 1780586 w 2735810"/>
                <a:gd name="connsiteY89" fmla="*/ 2791049 h 10019431"/>
                <a:gd name="connsiteX90" fmla="*/ 2558055 w 2735810"/>
                <a:gd name="connsiteY90" fmla="*/ 0 h 100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735810" h="10019431">
                  <a:moveTo>
                    <a:pt x="98552" y="10019432"/>
                  </a:moveTo>
                  <a:cubicBezTo>
                    <a:pt x="589893" y="9860529"/>
                    <a:pt x="932381" y="9526182"/>
                    <a:pt x="1114694" y="9154942"/>
                  </a:cubicBezTo>
                  <a:cubicBezTo>
                    <a:pt x="1122836" y="9138403"/>
                    <a:pt x="1130597" y="9121863"/>
                    <a:pt x="1138103" y="9105197"/>
                  </a:cubicBezTo>
                  <a:cubicBezTo>
                    <a:pt x="1145355" y="9089167"/>
                    <a:pt x="1152225" y="9073009"/>
                    <a:pt x="1158841" y="9056852"/>
                  </a:cubicBezTo>
                  <a:cubicBezTo>
                    <a:pt x="1165329" y="9041076"/>
                    <a:pt x="1171436" y="9025300"/>
                    <a:pt x="1177415" y="9009397"/>
                  </a:cubicBezTo>
                  <a:cubicBezTo>
                    <a:pt x="1183141" y="8994130"/>
                    <a:pt x="1188484" y="8978863"/>
                    <a:pt x="1193700" y="8963469"/>
                  </a:cubicBezTo>
                  <a:cubicBezTo>
                    <a:pt x="1198789" y="8948457"/>
                    <a:pt x="1203624" y="8933444"/>
                    <a:pt x="1208077" y="8918432"/>
                  </a:cubicBezTo>
                  <a:cubicBezTo>
                    <a:pt x="1212529" y="8903801"/>
                    <a:pt x="1216728" y="8889170"/>
                    <a:pt x="1220672" y="8874412"/>
                  </a:cubicBezTo>
                  <a:cubicBezTo>
                    <a:pt x="1224488" y="8860036"/>
                    <a:pt x="1228178" y="8845786"/>
                    <a:pt x="1231486" y="8831410"/>
                  </a:cubicBezTo>
                  <a:cubicBezTo>
                    <a:pt x="1234794" y="8817288"/>
                    <a:pt x="1237847" y="8803294"/>
                    <a:pt x="1240773" y="8789172"/>
                  </a:cubicBezTo>
                  <a:cubicBezTo>
                    <a:pt x="1243572" y="8775432"/>
                    <a:pt x="1246244" y="8761818"/>
                    <a:pt x="1248534" y="8748078"/>
                  </a:cubicBezTo>
                  <a:cubicBezTo>
                    <a:pt x="1250824" y="8734592"/>
                    <a:pt x="1252987" y="8721234"/>
                    <a:pt x="1254895" y="8707875"/>
                  </a:cubicBezTo>
                  <a:cubicBezTo>
                    <a:pt x="1256804" y="8694517"/>
                    <a:pt x="1258457" y="8681286"/>
                    <a:pt x="1259984" y="8668181"/>
                  </a:cubicBezTo>
                  <a:cubicBezTo>
                    <a:pt x="1261384" y="8655331"/>
                    <a:pt x="1262656" y="8642482"/>
                    <a:pt x="1263801" y="8629632"/>
                  </a:cubicBezTo>
                  <a:cubicBezTo>
                    <a:pt x="1264819" y="8617037"/>
                    <a:pt x="1265709" y="8604315"/>
                    <a:pt x="1266473" y="8591719"/>
                  </a:cubicBezTo>
                  <a:cubicBezTo>
                    <a:pt x="1267109" y="8579251"/>
                    <a:pt x="1267618" y="8566910"/>
                    <a:pt x="1267999" y="8554570"/>
                  </a:cubicBezTo>
                  <a:cubicBezTo>
                    <a:pt x="1268254" y="8542356"/>
                    <a:pt x="1268381" y="8530270"/>
                    <a:pt x="1268381" y="8518056"/>
                  </a:cubicBezTo>
                  <a:lnTo>
                    <a:pt x="1268381" y="8518056"/>
                  </a:lnTo>
                  <a:cubicBezTo>
                    <a:pt x="1268381" y="8506097"/>
                    <a:pt x="1268126" y="8494138"/>
                    <a:pt x="1267745" y="8482306"/>
                  </a:cubicBezTo>
                  <a:cubicBezTo>
                    <a:pt x="1267363" y="8470602"/>
                    <a:pt x="1266727" y="8458897"/>
                    <a:pt x="1266091" y="8447319"/>
                  </a:cubicBezTo>
                  <a:cubicBezTo>
                    <a:pt x="1265455" y="8435742"/>
                    <a:pt x="1264437" y="8424165"/>
                    <a:pt x="1263419" y="8412715"/>
                  </a:cubicBezTo>
                  <a:lnTo>
                    <a:pt x="1263419" y="8412715"/>
                  </a:lnTo>
                  <a:cubicBezTo>
                    <a:pt x="1262401" y="8401392"/>
                    <a:pt x="1261129" y="8390068"/>
                    <a:pt x="1259730" y="8378873"/>
                  </a:cubicBezTo>
                  <a:cubicBezTo>
                    <a:pt x="1258330" y="8367678"/>
                    <a:pt x="1256804" y="8356482"/>
                    <a:pt x="1255022" y="8345540"/>
                  </a:cubicBezTo>
                  <a:lnTo>
                    <a:pt x="1255022" y="8345540"/>
                  </a:lnTo>
                  <a:cubicBezTo>
                    <a:pt x="1253368" y="8334472"/>
                    <a:pt x="1251460" y="8323531"/>
                    <a:pt x="1249297" y="8312589"/>
                  </a:cubicBezTo>
                  <a:cubicBezTo>
                    <a:pt x="1247134" y="8301648"/>
                    <a:pt x="1244972" y="8290834"/>
                    <a:pt x="1242554" y="8280020"/>
                  </a:cubicBezTo>
                  <a:cubicBezTo>
                    <a:pt x="1240137" y="8269205"/>
                    <a:pt x="1237593" y="8258519"/>
                    <a:pt x="1234921" y="8247832"/>
                  </a:cubicBezTo>
                  <a:lnTo>
                    <a:pt x="1234921" y="8247832"/>
                  </a:lnTo>
                  <a:cubicBezTo>
                    <a:pt x="1232122" y="8236636"/>
                    <a:pt x="1228941" y="8225440"/>
                    <a:pt x="1225761" y="8214372"/>
                  </a:cubicBezTo>
                  <a:lnTo>
                    <a:pt x="1225761" y="8214372"/>
                  </a:lnTo>
                  <a:cubicBezTo>
                    <a:pt x="1225506" y="8213354"/>
                    <a:pt x="1225125" y="8212336"/>
                    <a:pt x="1224870" y="8211318"/>
                  </a:cubicBezTo>
                  <a:cubicBezTo>
                    <a:pt x="1221817" y="8201140"/>
                    <a:pt x="1218763" y="8190962"/>
                    <a:pt x="1215583" y="8180784"/>
                  </a:cubicBezTo>
                  <a:lnTo>
                    <a:pt x="1215583" y="8180784"/>
                  </a:lnTo>
                  <a:lnTo>
                    <a:pt x="1215583" y="8180784"/>
                  </a:lnTo>
                  <a:cubicBezTo>
                    <a:pt x="1212148" y="8169462"/>
                    <a:pt x="1208458" y="8158139"/>
                    <a:pt x="1204896" y="8146943"/>
                  </a:cubicBezTo>
                  <a:lnTo>
                    <a:pt x="1204896" y="8146943"/>
                  </a:lnTo>
                  <a:cubicBezTo>
                    <a:pt x="1201206" y="8135620"/>
                    <a:pt x="1197390" y="8124170"/>
                    <a:pt x="1193573" y="8112847"/>
                  </a:cubicBezTo>
                  <a:lnTo>
                    <a:pt x="1193573" y="8112847"/>
                  </a:lnTo>
                  <a:cubicBezTo>
                    <a:pt x="1186830" y="8092873"/>
                    <a:pt x="1179705" y="8073026"/>
                    <a:pt x="1172326" y="8053306"/>
                  </a:cubicBezTo>
                  <a:cubicBezTo>
                    <a:pt x="1161258" y="8023662"/>
                    <a:pt x="1172326" y="8053306"/>
                    <a:pt x="1172326" y="8053306"/>
                  </a:cubicBezTo>
                  <a:cubicBezTo>
                    <a:pt x="1168255" y="8042365"/>
                    <a:pt x="1164184" y="8031550"/>
                    <a:pt x="1159986" y="8020736"/>
                  </a:cubicBezTo>
                  <a:lnTo>
                    <a:pt x="1159986" y="8020736"/>
                  </a:lnTo>
                  <a:lnTo>
                    <a:pt x="1159986" y="8020736"/>
                  </a:lnTo>
                  <a:cubicBezTo>
                    <a:pt x="1155787" y="8009795"/>
                    <a:pt x="1151462" y="7998854"/>
                    <a:pt x="1147009" y="7988039"/>
                  </a:cubicBezTo>
                  <a:cubicBezTo>
                    <a:pt x="1140393" y="7971755"/>
                    <a:pt x="1147009" y="7988039"/>
                    <a:pt x="1147009" y="7988039"/>
                  </a:cubicBezTo>
                  <a:cubicBezTo>
                    <a:pt x="1069275" y="7796821"/>
                    <a:pt x="964569" y="7617435"/>
                    <a:pt x="823095" y="7472144"/>
                  </a:cubicBezTo>
                  <a:cubicBezTo>
                    <a:pt x="670935" y="7316040"/>
                    <a:pt x="539131" y="7148486"/>
                    <a:pt x="427555" y="6969608"/>
                  </a:cubicBezTo>
                  <a:cubicBezTo>
                    <a:pt x="415468" y="6950270"/>
                    <a:pt x="403636" y="6930805"/>
                    <a:pt x="392186" y="6911212"/>
                  </a:cubicBezTo>
                  <a:cubicBezTo>
                    <a:pt x="380736" y="6891874"/>
                    <a:pt x="369668" y="6872536"/>
                    <a:pt x="358726" y="6852944"/>
                  </a:cubicBezTo>
                  <a:lnTo>
                    <a:pt x="358726" y="6852944"/>
                  </a:lnTo>
                  <a:cubicBezTo>
                    <a:pt x="347912" y="6833605"/>
                    <a:pt x="337480" y="6814267"/>
                    <a:pt x="327175" y="6794674"/>
                  </a:cubicBezTo>
                  <a:cubicBezTo>
                    <a:pt x="316997" y="6775464"/>
                    <a:pt x="307200" y="6756126"/>
                    <a:pt x="297531" y="6736787"/>
                  </a:cubicBezTo>
                  <a:cubicBezTo>
                    <a:pt x="288117" y="6717704"/>
                    <a:pt x="278829" y="6698493"/>
                    <a:pt x="269796" y="6679155"/>
                  </a:cubicBezTo>
                  <a:cubicBezTo>
                    <a:pt x="260891" y="6660071"/>
                    <a:pt x="252112" y="6640860"/>
                    <a:pt x="243715" y="6621523"/>
                  </a:cubicBezTo>
                  <a:cubicBezTo>
                    <a:pt x="235319" y="6602566"/>
                    <a:pt x="227303" y="6583482"/>
                    <a:pt x="219288" y="6564272"/>
                  </a:cubicBezTo>
                  <a:cubicBezTo>
                    <a:pt x="211528" y="6545315"/>
                    <a:pt x="203894" y="6526358"/>
                    <a:pt x="196515" y="6507147"/>
                  </a:cubicBezTo>
                  <a:cubicBezTo>
                    <a:pt x="189263" y="6488318"/>
                    <a:pt x="182139" y="6469362"/>
                    <a:pt x="175269" y="6450278"/>
                  </a:cubicBezTo>
                  <a:cubicBezTo>
                    <a:pt x="173996" y="6446843"/>
                    <a:pt x="172724" y="6443408"/>
                    <a:pt x="171579" y="6439973"/>
                  </a:cubicBezTo>
                  <a:cubicBezTo>
                    <a:pt x="166108" y="6424579"/>
                    <a:pt x="160765" y="6409058"/>
                    <a:pt x="155549" y="6393536"/>
                  </a:cubicBezTo>
                  <a:cubicBezTo>
                    <a:pt x="149315" y="6374834"/>
                    <a:pt x="143208" y="6356132"/>
                    <a:pt x="137356" y="6337176"/>
                  </a:cubicBezTo>
                  <a:cubicBezTo>
                    <a:pt x="131503" y="6318474"/>
                    <a:pt x="125906" y="6299771"/>
                    <a:pt x="120562" y="6280942"/>
                  </a:cubicBezTo>
                  <a:cubicBezTo>
                    <a:pt x="116236" y="6265803"/>
                    <a:pt x="111911" y="6250536"/>
                    <a:pt x="107840" y="6235142"/>
                  </a:cubicBezTo>
                  <a:cubicBezTo>
                    <a:pt x="106949" y="6231706"/>
                    <a:pt x="106059" y="6228272"/>
                    <a:pt x="105168" y="6224964"/>
                  </a:cubicBezTo>
                  <a:cubicBezTo>
                    <a:pt x="100206" y="6206389"/>
                    <a:pt x="95499" y="6187814"/>
                    <a:pt x="90919" y="6169240"/>
                  </a:cubicBezTo>
                  <a:cubicBezTo>
                    <a:pt x="86339" y="6150919"/>
                    <a:pt x="82013" y="6132599"/>
                    <a:pt x="77815" y="6114279"/>
                  </a:cubicBezTo>
                  <a:cubicBezTo>
                    <a:pt x="73616" y="6095958"/>
                    <a:pt x="69672" y="6077638"/>
                    <a:pt x="65728" y="6059191"/>
                  </a:cubicBezTo>
                  <a:cubicBezTo>
                    <a:pt x="61912" y="6041124"/>
                    <a:pt x="58349" y="6022932"/>
                    <a:pt x="54787" y="6004866"/>
                  </a:cubicBezTo>
                  <a:cubicBezTo>
                    <a:pt x="51352" y="5986927"/>
                    <a:pt x="48044" y="5968988"/>
                    <a:pt x="44991" y="5951177"/>
                  </a:cubicBezTo>
                  <a:cubicBezTo>
                    <a:pt x="41937" y="5933238"/>
                    <a:pt x="38884" y="5915554"/>
                    <a:pt x="36212" y="5897870"/>
                  </a:cubicBezTo>
                  <a:lnTo>
                    <a:pt x="36212" y="5897870"/>
                  </a:lnTo>
                  <a:cubicBezTo>
                    <a:pt x="33413" y="5880313"/>
                    <a:pt x="30869" y="5862756"/>
                    <a:pt x="28452" y="5845199"/>
                  </a:cubicBezTo>
                  <a:cubicBezTo>
                    <a:pt x="26034" y="5827896"/>
                    <a:pt x="23744" y="5810467"/>
                    <a:pt x="21709" y="5793164"/>
                  </a:cubicBezTo>
                  <a:cubicBezTo>
                    <a:pt x="19673" y="5775862"/>
                    <a:pt x="17765" y="5758559"/>
                    <a:pt x="15856" y="5741384"/>
                  </a:cubicBezTo>
                  <a:cubicBezTo>
                    <a:pt x="14075" y="5724336"/>
                    <a:pt x="12421" y="5707288"/>
                    <a:pt x="11022" y="5690240"/>
                  </a:cubicBezTo>
                  <a:lnTo>
                    <a:pt x="11022" y="5690240"/>
                  </a:lnTo>
                  <a:cubicBezTo>
                    <a:pt x="9622" y="5673446"/>
                    <a:pt x="8223" y="5656652"/>
                    <a:pt x="7078" y="5639859"/>
                  </a:cubicBezTo>
                  <a:cubicBezTo>
                    <a:pt x="5933" y="5623065"/>
                    <a:pt x="4915" y="5606398"/>
                    <a:pt x="4025" y="5589732"/>
                  </a:cubicBezTo>
                  <a:cubicBezTo>
                    <a:pt x="3134" y="5573193"/>
                    <a:pt x="2498" y="5556527"/>
                    <a:pt x="1862" y="5539988"/>
                  </a:cubicBezTo>
                  <a:lnTo>
                    <a:pt x="1862" y="5539988"/>
                  </a:lnTo>
                  <a:cubicBezTo>
                    <a:pt x="1353" y="5524848"/>
                    <a:pt x="844" y="5509708"/>
                    <a:pt x="590" y="5494568"/>
                  </a:cubicBezTo>
                  <a:cubicBezTo>
                    <a:pt x="81" y="5471923"/>
                    <a:pt x="590" y="5494568"/>
                    <a:pt x="590" y="5494568"/>
                  </a:cubicBezTo>
                  <a:cubicBezTo>
                    <a:pt x="-174" y="5459073"/>
                    <a:pt x="-174" y="5423705"/>
                    <a:pt x="462" y="5388463"/>
                  </a:cubicBezTo>
                  <a:lnTo>
                    <a:pt x="462" y="5388463"/>
                  </a:lnTo>
                  <a:cubicBezTo>
                    <a:pt x="717" y="5372942"/>
                    <a:pt x="1098" y="5357421"/>
                    <a:pt x="1607" y="5342026"/>
                  </a:cubicBezTo>
                  <a:lnTo>
                    <a:pt x="1607" y="5342026"/>
                  </a:lnTo>
                  <a:cubicBezTo>
                    <a:pt x="2116" y="5326759"/>
                    <a:pt x="2752" y="5311620"/>
                    <a:pt x="3516" y="5296480"/>
                  </a:cubicBezTo>
                  <a:cubicBezTo>
                    <a:pt x="4661" y="5273834"/>
                    <a:pt x="3516" y="5296480"/>
                    <a:pt x="3516" y="5296480"/>
                  </a:cubicBezTo>
                  <a:cubicBezTo>
                    <a:pt x="47281" y="4424229"/>
                    <a:pt x="494347" y="3648924"/>
                    <a:pt x="1274106" y="3166743"/>
                  </a:cubicBezTo>
                  <a:cubicBezTo>
                    <a:pt x="1468378" y="3046516"/>
                    <a:pt x="1638986" y="2924635"/>
                    <a:pt x="1780586" y="2791049"/>
                  </a:cubicBezTo>
                  <a:cubicBezTo>
                    <a:pt x="2944054" y="1692721"/>
                    <a:pt x="2824208" y="565894"/>
                    <a:pt x="2558055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C4D37D-80F4-4B7D-90C6-3E4D5CECC73B}"/>
                </a:ext>
              </a:extLst>
            </p:cNvPr>
            <p:cNvSpPr/>
            <p:nvPr/>
          </p:nvSpPr>
          <p:spPr>
            <a:xfrm>
              <a:off x="-1062178" y="-833989"/>
              <a:ext cx="2814779" cy="10000220"/>
            </a:xfrm>
            <a:custGeom>
              <a:avLst/>
              <a:gdLst>
                <a:gd name="connsiteX0" fmla="*/ 110099 w 2814779"/>
                <a:gd name="connsiteY0" fmla="*/ 10000221 h 10000220"/>
                <a:gd name="connsiteX1" fmla="*/ 1166571 w 2814779"/>
                <a:gd name="connsiteY1" fmla="*/ 9128479 h 10000220"/>
                <a:gd name="connsiteX2" fmla="*/ 1189089 w 2814779"/>
                <a:gd name="connsiteY2" fmla="*/ 9079752 h 10000220"/>
                <a:gd name="connsiteX3" fmla="*/ 1208936 w 2814779"/>
                <a:gd name="connsiteY3" fmla="*/ 9032425 h 10000220"/>
                <a:gd name="connsiteX4" fmla="*/ 1226493 w 2814779"/>
                <a:gd name="connsiteY4" fmla="*/ 8986115 h 10000220"/>
                <a:gd name="connsiteX5" fmla="*/ 1241760 w 2814779"/>
                <a:gd name="connsiteY5" fmla="*/ 8941460 h 10000220"/>
                <a:gd name="connsiteX6" fmla="*/ 1255119 w 2814779"/>
                <a:gd name="connsiteY6" fmla="*/ 8897567 h 10000220"/>
                <a:gd name="connsiteX7" fmla="*/ 1266696 w 2814779"/>
                <a:gd name="connsiteY7" fmla="*/ 8854820 h 10000220"/>
                <a:gd name="connsiteX8" fmla="*/ 1276493 w 2814779"/>
                <a:gd name="connsiteY8" fmla="*/ 8813090 h 10000220"/>
                <a:gd name="connsiteX9" fmla="*/ 1284762 w 2814779"/>
                <a:gd name="connsiteY9" fmla="*/ 8772251 h 10000220"/>
                <a:gd name="connsiteX10" fmla="*/ 1291505 w 2814779"/>
                <a:gd name="connsiteY10" fmla="*/ 8732557 h 10000220"/>
                <a:gd name="connsiteX11" fmla="*/ 1296848 w 2814779"/>
                <a:gd name="connsiteY11" fmla="*/ 8693626 h 10000220"/>
                <a:gd name="connsiteX12" fmla="*/ 1300792 w 2814779"/>
                <a:gd name="connsiteY12" fmla="*/ 8655331 h 10000220"/>
                <a:gd name="connsiteX13" fmla="*/ 1303464 w 2814779"/>
                <a:gd name="connsiteY13" fmla="*/ 8618309 h 10000220"/>
                <a:gd name="connsiteX14" fmla="*/ 1304864 w 2814779"/>
                <a:gd name="connsiteY14" fmla="*/ 8581923 h 10000220"/>
                <a:gd name="connsiteX15" fmla="*/ 1305118 w 2814779"/>
                <a:gd name="connsiteY15" fmla="*/ 8546300 h 10000220"/>
                <a:gd name="connsiteX16" fmla="*/ 1304227 w 2814779"/>
                <a:gd name="connsiteY16" fmla="*/ 8511314 h 10000220"/>
                <a:gd name="connsiteX17" fmla="*/ 1302192 w 2814779"/>
                <a:gd name="connsiteY17" fmla="*/ 8477090 h 10000220"/>
                <a:gd name="connsiteX18" fmla="*/ 1299138 w 2814779"/>
                <a:gd name="connsiteY18" fmla="*/ 8443757 h 10000220"/>
                <a:gd name="connsiteX19" fmla="*/ 1294940 w 2814779"/>
                <a:gd name="connsiteY19" fmla="*/ 8410806 h 10000220"/>
                <a:gd name="connsiteX20" fmla="*/ 1289851 w 2814779"/>
                <a:gd name="connsiteY20" fmla="*/ 8378618 h 10000220"/>
                <a:gd name="connsiteX21" fmla="*/ 1283617 w 2814779"/>
                <a:gd name="connsiteY21" fmla="*/ 8347067 h 10000220"/>
                <a:gd name="connsiteX22" fmla="*/ 1276365 w 2814779"/>
                <a:gd name="connsiteY22" fmla="*/ 8315897 h 10000220"/>
                <a:gd name="connsiteX23" fmla="*/ 1268096 w 2814779"/>
                <a:gd name="connsiteY23" fmla="*/ 8285108 h 10000220"/>
                <a:gd name="connsiteX24" fmla="*/ 1268096 w 2814779"/>
                <a:gd name="connsiteY24" fmla="*/ 8285108 h 10000220"/>
                <a:gd name="connsiteX25" fmla="*/ 1258681 w 2814779"/>
                <a:gd name="connsiteY25" fmla="*/ 8254829 h 10000220"/>
                <a:gd name="connsiteX26" fmla="*/ 1258681 w 2814779"/>
                <a:gd name="connsiteY26" fmla="*/ 8254829 h 10000220"/>
                <a:gd name="connsiteX27" fmla="*/ 1247485 w 2814779"/>
                <a:gd name="connsiteY27" fmla="*/ 8223023 h 10000220"/>
                <a:gd name="connsiteX28" fmla="*/ 1247485 w 2814779"/>
                <a:gd name="connsiteY28" fmla="*/ 8223023 h 10000220"/>
                <a:gd name="connsiteX29" fmla="*/ 1246340 w 2814779"/>
                <a:gd name="connsiteY29" fmla="*/ 8219843 h 10000220"/>
                <a:gd name="connsiteX30" fmla="*/ 1235017 w 2814779"/>
                <a:gd name="connsiteY30" fmla="*/ 8190454 h 10000220"/>
                <a:gd name="connsiteX31" fmla="*/ 1235017 w 2814779"/>
                <a:gd name="connsiteY31" fmla="*/ 8190454 h 10000220"/>
                <a:gd name="connsiteX32" fmla="*/ 1235017 w 2814779"/>
                <a:gd name="connsiteY32" fmla="*/ 8190454 h 10000220"/>
                <a:gd name="connsiteX33" fmla="*/ 1222040 w 2814779"/>
                <a:gd name="connsiteY33" fmla="*/ 8157630 h 10000220"/>
                <a:gd name="connsiteX34" fmla="*/ 1222040 w 2814779"/>
                <a:gd name="connsiteY34" fmla="*/ 8157630 h 10000220"/>
                <a:gd name="connsiteX35" fmla="*/ 1194433 w 2814779"/>
                <a:gd name="connsiteY35" fmla="*/ 8091346 h 10000220"/>
                <a:gd name="connsiteX36" fmla="*/ 1194433 w 2814779"/>
                <a:gd name="connsiteY36" fmla="*/ 8091346 h 10000220"/>
                <a:gd name="connsiteX37" fmla="*/ 1181710 w 2814779"/>
                <a:gd name="connsiteY37" fmla="*/ 8062339 h 10000220"/>
                <a:gd name="connsiteX38" fmla="*/ 1167843 w 2814779"/>
                <a:gd name="connsiteY38" fmla="*/ 8031678 h 10000220"/>
                <a:gd name="connsiteX39" fmla="*/ 1167843 w 2814779"/>
                <a:gd name="connsiteY39" fmla="*/ 8031678 h 10000220"/>
                <a:gd name="connsiteX40" fmla="*/ 1153212 w 2814779"/>
                <a:gd name="connsiteY40" fmla="*/ 8000380 h 10000220"/>
                <a:gd name="connsiteX41" fmla="*/ 814922 w 2814779"/>
                <a:gd name="connsiteY41" fmla="*/ 7511330 h 10000220"/>
                <a:gd name="connsiteX42" fmla="*/ 379815 w 2814779"/>
                <a:gd name="connsiteY42" fmla="*/ 6975333 h 10000220"/>
                <a:gd name="connsiteX43" fmla="*/ 345591 w 2814779"/>
                <a:gd name="connsiteY43" fmla="*/ 6917828 h 10000220"/>
                <a:gd name="connsiteX44" fmla="*/ 313531 w 2814779"/>
                <a:gd name="connsiteY44" fmla="*/ 6860577 h 10000220"/>
                <a:gd name="connsiteX45" fmla="*/ 283379 w 2814779"/>
                <a:gd name="connsiteY45" fmla="*/ 6803326 h 10000220"/>
                <a:gd name="connsiteX46" fmla="*/ 283379 w 2814779"/>
                <a:gd name="connsiteY46" fmla="*/ 6803326 h 10000220"/>
                <a:gd name="connsiteX47" fmla="*/ 255262 w 2814779"/>
                <a:gd name="connsiteY47" fmla="*/ 6746329 h 10000220"/>
                <a:gd name="connsiteX48" fmla="*/ 229054 w 2814779"/>
                <a:gd name="connsiteY48" fmla="*/ 6689588 h 10000220"/>
                <a:gd name="connsiteX49" fmla="*/ 229054 w 2814779"/>
                <a:gd name="connsiteY49" fmla="*/ 6689588 h 10000220"/>
                <a:gd name="connsiteX50" fmla="*/ 204627 w 2814779"/>
                <a:gd name="connsiteY50" fmla="*/ 6632845 h 10000220"/>
                <a:gd name="connsiteX51" fmla="*/ 181981 w 2814779"/>
                <a:gd name="connsiteY51" fmla="*/ 6576358 h 10000220"/>
                <a:gd name="connsiteX52" fmla="*/ 160989 w 2814779"/>
                <a:gd name="connsiteY52" fmla="*/ 6520124 h 10000220"/>
                <a:gd name="connsiteX53" fmla="*/ 143941 w 2814779"/>
                <a:gd name="connsiteY53" fmla="*/ 6471143 h 10000220"/>
                <a:gd name="connsiteX54" fmla="*/ 141651 w 2814779"/>
                <a:gd name="connsiteY54" fmla="*/ 6464146 h 10000220"/>
                <a:gd name="connsiteX55" fmla="*/ 123839 w 2814779"/>
                <a:gd name="connsiteY55" fmla="*/ 6408167 h 10000220"/>
                <a:gd name="connsiteX56" fmla="*/ 107555 w 2814779"/>
                <a:gd name="connsiteY56" fmla="*/ 6352570 h 10000220"/>
                <a:gd name="connsiteX57" fmla="*/ 92669 w 2814779"/>
                <a:gd name="connsiteY57" fmla="*/ 6296973 h 10000220"/>
                <a:gd name="connsiteX58" fmla="*/ 86817 w 2814779"/>
                <a:gd name="connsiteY58" fmla="*/ 6273818 h 10000220"/>
                <a:gd name="connsiteX59" fmla="*/ 79056 w 2814779"/>
                <a:gd name="connsiteY59" fmla="*/ 6241758 h 10000220"/>
                <a:gd name="connsiteX60" fmla="*/ 66716 w 2814779"/>
                <a:gd name="connsiteY60" fmla="*/ 6186796 h 10000220"/>
                <a:gd name="connsiteX61" fmla="*/ 66716 w 2814779"/>
                <a:gd name="connsiteY61" fmla="*/ 6186796 h 10000220"/>
                <a:gd name="connsiteX62" fmla="*/ 55520 w 2814779"/>
                <a:gd name="connsiteY62" fmla="*/ 6132599 h 10000220"/>
                <a:gd name="connsiteX63" fmla="*/ 45342 w 2814779"/>
                <a:gd name="connsiteY63" fmla="*/ 6078274 h 10000220"/>
                <a:gd name="connsiteX64" fmla="*/ 45342 w 2814779"/>
                <a:gd name="connsiteY64" fmla="*/ 6078274 h 10000220"/>
                <a:gd name="connsiteX65" fmla="*/ 36309 w 2814779"/>
                <a:gd name="connsiteY65" fmla="*/ 6024713 h 10000220"/>
                <a:gd name="connsiteX66" fmla="*/ 36309 w 2814779"/>
                <a:gd name="connsiteY66" fmla="*/ 6024713 h 10000220"/>
                <a:gd name="connsiteX67" fmla="*/ 28294 w 2814779"/>
                <a:gd name="connsiteY67" fmla="*/ 5971660 h 10000220"/>
                <a:gd name="connsiteX68" fmla="*/ 21296 w 2814779"/>
                <a:gd name="connsiteY68" fmla="*/ 5918989 h 10000220"/>
                <a:gd name="connsiteX69" fmla="*/ 21296 w 2814779"/>
                <a:gd name="connsiteY69" fmla="*/ 5918989 h 10000220"/>
                <a:gd name="connsiteX70" fmla="*/ 15444 w 2814779"/>
                <a:gd name="connsiteY70" fmla="*/ 5866954 h 10000220"/>
                <a:gd name="connsiteX71" fmla="*/ 10482 w 2814779"/>
                <a:gd name="connsiteY71" fmla="*/ 5815556 h 10000220"/>
                <a:gd name="connsiteX72" fmla="*/ 10482 w 2814779"/>
                <a:gd name="connsiteY72" fmla="*/ 5815556 h 10000220"/>
                <a:gd name="connsiteX73" fmla="*/ 6538 w 2814779"/>
                <a:gd name="connsiteY73" fmla="*/ 5764284 h 10000220"/>
                <a:gd name="connsiteX74" fmla="*/ 6538 w 2814779"/>
                <a:gd name="connsiteY74" fmla="*/ 5764284 h 10000220"/>
                <a:gd name="connsiteX75" fmla="*/ 3485 w 2814779"/>
                <a:gd name="connsiteY75" fmla="*/ 5713649 h 10000220"/>
                <a:gd name="connsiteX76" fmla="*/ 3485 w 2814779"/>
                <a:gd name="connsiteY76" fmla="*/ 5713649 h 10000220"/>
                <a:gd name="connsiteX77" fmla="*/ 1449 w 2814779"/>
                <a:gd name="connsiteY77" fmla="*/ 5663523 h 10000220"/>
                <a:gd name="connsiteX78" fmla="*/ 1449 w 2814779"/>
                <a:gd name="connsiteY78" fmla="*/ 5663523 h 10000220"/>
                <a:gd name="connsiteX79" fmla="*/ 304 w 2814779"/>
                <a:gd name="connsiteY79" fmla="*/ 5613650 h 10000220"/>
                <a:gd name="connsiteX80" fmla="*/ 304 w 2814779"/>
                <a:gd name="connsiteY80" fmla="*/ 5613650 h 10000220"/>
                <a:gd name="connsiteX81" fmla="*/ 304 w 2814779"/>
                <a:gd name="connsiteY81" fmla="*/ 5613650 h 10000220"/>
                <a:gd name="connsiteX82" fmla="*/ 50 w 2814779"/>
                <a:gd name="connsiteY82" fmla="*/ 5562888 h 10000220"/>
                <a:gd name="connsiteX83" fmla="*/ 50 w 2814779"/>
                <a:gd name="connsiteY83" fmla="*/ 5562761 h 10000220"/>
                <a:gd name="connsiteX84" fmla="*/ 1831 w 2814779"/>
                <a:gd name="connsiteY84" fmla="*/ 5473449 h 10000220"/>
                <a:gd name="connsiteX85" fmla="*/ 1831 w 2814779"/>
                <a:gd name="connsiteY85" fmla="*/ 5473449 h 10000220"/>
                <a:gd name="connsiteX86" fmla="*/ 4248 w 2814779"/>
                <a:gd name="connsiteY86" fmla="*/ 5421287 h 10000220"/>
                <a:gd name="connsiteX87" fmla="*/ 4248 w 2814779"/>
                <a:gd name="connsiteY87" fmla="*/ 5421287 h 10000220"/>
                <a:gd name="connsiteX88" fmla="*/ 4248 w 2814779"/>
                <a:gd name="connsiteY88" fmla="*/ 5421287 h 10000220"/>
                <a:gd name="connsiteX89" fmla="*/ 7302 w 2814779"/>
                <a:gd name="connsiteY89" fmla="*/ 5373451 h 10000220"/>
                <a:gd name="connsiteX90" fmla="*/ 7302 w 2814779"/>
                <a:gd name="connsiteY90" fmla="*/ 5373451 h 10000220"/>
                <a:gd name="connsiteX91" fmla="*/ 11118 w 2814779"/>
                <a:gd name="connsiteY91" fmla="*/ 5327014 h 10000220"/>
                <a:gd name="connsiteX92" fmla="*/ 1338833 w 2814779"/>
                <a:gd name="connsiteY92" fmla="*/ 3203511 h 10000220"/>
                <a:gd name="connsiteX93" fmla="*/ 1834244 w 2814779"/>
                <a:gd name="connsiteY93" fmla="*/ 2810896 h 10000220"/>
                <a:gd name="connsiteX94" fmla="*/ 2664129 w 2814779"/>
                <a:gd name="connsiteY94" fmla="*/ 0 h 100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814779" h="10000220">
                  <a:moveTo>
                    <a:pt x="110099" y="10000221"/>
                  </a:moveTo>
                  <a:cubicBezTo>
                    <a:pt x="624340" y="9851241"/>
                    <a:pt x="984004" y="9506590"/>
                    <a:pt x="1166571" y="9128479"/>
                  </a:cubicBezTo>
                  <a:cubicBezTo>
                    <a:pt x="1174331" y="9112322"/>
                    <a:pt x="1181838" y="9096037"/>
                    <a:pt x="1189089" y="9079752"/>
                  </a:cubicBezTo>
                  <a:cubicBezTo>
                    <a:pt x="1195959" y="9063976"/>
                    <a:pt x="1202575" y="9048328"/>
                    <a:pt x="1208936" y="9032425"/>
                  </a:cubicBezTo>
                  <a:cubicBezTo>
                    <a:pt x="1215043" y="9017031"/>
                    <a:pt x="1220895" y="9001636"/>
                    <a:pt x="1226493" y="8986115"/>
                  </a:cubicBezTo>
                  <a:cubicBezTo>
                    <a:pt x="1231837" y="8971230"/>
                    <a:pt x="1236926" y="8956344"/>
                    <a:pt x="1241760" y="8941460"/>
                  </a:cubicBezTo>
                  <a:cubicBezTo>
                    <a:pt x="1246468" y="8926829"/>
                    <a:pt x="1250920" y="8912198"/>
                    <a:pt x="1255119" y="8897567"/>
                  </a:cubicBezTo>
                  <a:cubicBezTo>
                    <a:pt x="1259190" y="8883318"/>
                    <a:pt x="1263134" y="8869068"/>
                    <a:pt x="1266696" y="8854820"/>
                  </a:cubicBezTo>
                  <a:cubicBezTo>
                    <a:pt x="1270259" y="8840952"/>
                    <a:pt x="1273439" y="8826958"/>
                    <a:pt x="1276493" y="8813090"/>
                  </a:cubicBezTo>
                  <a:cubicBezTo>
                    <a:pt x="1279546" y="8799477"/>
                    <a:pt x="1282218" y="8785864"/>
                    <a:pt x="1284762" y="8772251"/>
                  </a:cubicBezTo>
                  <a:cubicBezTo>
                    <a:pt x="1287179" y="8759019"/>
                    <a:pt x="1289469" y="8745788"/>
                    <a:pt x="1291505" y="8732557"/>
                  </a:cubicBezTo>
                  <a:cubicBezTo>
                    <a:pt x="1293413" y="8719580"/>
                    <a:pt x="1295194" y="8706603"/>
                    <a:pt x="1296848" y="8693626"/>
                  </a:cubicBezTo>
                  <a:cubicBezTo>
                    <a:pt x="1298375" y="8680776"/>
                    <a:pt x="1299647" y="8668054"/>
                    <a:pt x="1300792" y="8655331"/>
                  </a:cubicBezTo>
                  <a:cubicBezTo>
                    <a:pt x="1301937" y="8642991"/>
                    <a:pt x="1302701" y="8630650"/>
                    <a:pt x="1303464" y="8618309"/>
                  </a:cubicBezTo>
                  <a:cubicBezTo>
                    <a:pt x="1304100" y="8605968"/>
                    <a:pt x="1304609" y="8593882"/>
                    <a:pt x="1304864" y="8581923"/>
                  </a:cubicBezTo>
                  <a:cubicBezTo>
                    <a:pt x="1305118" y="8569964"/>
                    <a:pt x="1305245" y="8558132"/>
                    <a:pt x="1305118" y="8546300"/>
                  </a:cubicBezTo>
                  <a:cubicBezTo>
                    <a:pt x="1304991" y="8534595"/>
                    <a:pt x="1304736" y="8523018"/>
                    <a:pt x="1304227" y="8511314"/>
                  </a:cubicBezTo>
                  <a:cubicBezTo>
                    <a:pt x="1303719" y="8499863"/>
                    <a:pt x="1303082" y="8488413"/>
                    <a:pt x="1302192" y="8477090"/>
                  </a:cubicBezTo>
                  <a:cubicBezTo>
                    <a:pt x="1301301" y="8465894"/>
                    <a:pt x="1300283" y="8454826"/>
                    <a:pt x="1299138" y="8443757"/>
                  </a:cubicBezTo>
                  <a:cubicBezTo>
                    <a:pt x="1297994" y="8432689"/>
                    <a:pt x="1296594" y="8421748"/>
                    <a:pt x="1294940" y="8410806"/>
                  </a:cubicBezTo>
                  <a:cubicBezTo>
                    <a:pt x="1293413" y="8399992"/>
                    <a:pt x="1291759" y="8389306"/>
                    <a:pt x="1289851" y="8378618"/>
                  </a:cubicBezTo>
                  <a:cubicBezTo>
                    <a:pt x="1287943" y="8367932"/>
                    <a:pt x="1285907" y="8357500"/>
                    <a:pt x="1283617" y="8347067"/>
                  </a:cubicBezTo>
                  <a:cubicBezTo>
                    <a:pt x="1281454" y="8336634"/>
                    <a:pt x="1279037" y="8326202"/>
                    <a:pt x="1276365" y="8315897"/>
                  </a:cubicBezTo>
                  <a:cubicBezTo>
                    <a:pt x="1273821" y="8305592"/>
                    <a:pt x="1271022" y="8295286"/>
                    <a:pt x="1268096" y="8285108"/>
                  </a:cubicBezTo>
                  <a:lnTo>
                    <a:pt x="1268096" y="8285108"/>
                  </a:lnTo>
                  <a:cubicBezTo>
                    <a:pt x="1265170" y="8274931"/>
                    <a:pt x="1261989" y="8264880"/>
                    <a:pt x="1258681" y="8254829"/>
                  </a:cubicBezTo>
                  <a:cubicBezTo>
                    <a:pt x="1253719" y="8239817"/>
                    <a:pt x="1258681" y="8254829"/>
                    <a:pt x="1258681" y="8254829"/>
                  </a:cubicBezTo>
                  <a:cubicBezTo>
                    <a:pt x="1255119" y="8244143"/>
                    <a:pt x="1251429" y="8233456"/>
                    <a:pt x="1247485" y="8223023"/>
                  </a:cubicBezTo>
                  <a:cubicBezTo>
                    <a:pt x="1241506" y="8207248"/>
                    <a:pt x="1247485" y="8223023"/>
                    <a:pt x="1247485" y="8223023"/>
                  </a:cubicBezTo>
                  <a:cubicBezTo>
                    <a:pt x="1247104" y="8221878"/>
                    <a:pt x="1246722" y="8220860"/>
                    <a:pt x="1246340" y="8219843"/>
                  </a:cubicBezTo>
                  <a:cubicBezTo>
                    <a:pt x="1242651" y="8210046"/>
                    <a:pt x="1238834" y="8200250"/>
                    <a:pt x="1235017" y="8190454"/>
                  </a:cubicBezTo>
                  <a:lnTo>
                    <a:pt x="1235017" y="8190454"/>
                  </a:lnTo>
                  <a:lnTo>
                    <a:pt x="1235017" y="8190454"/>
                  </a:lnTo>
                  <a:cubicBezTo>
                    <a:pt x="1230819" y="8179512"/>
                    <a:pt x="1226493" y="8168571"/>
                    <a:pt x="1222040" y="8157630"/>
                  </a:cubicBezTo>
                  <a:cubicBezTo>
                    <a:pt x="1215425" y="8141218"/>
                    <a:pt x="1222040" y="8157630"/>
                    <a:pt x="1222040" y="8157630"/>
                  </a:cubicBezTo>
                  <a:cubicBezTo>
                    <a:pt x="1213135" y="8135493"/>
                    <a:pt x="1203847" y="8113356"/>
                    <a:pt x="1194433" y="8091346"/>
                  </a:cubicBezTo>
                  <a:lnTo>
                    <a:pt x="1194433" y="8091346"/>
                  </a:lnTo>
                  <a:cubicBezTo>
                    <a:pt x="1190234" y="8081677"/>
                    <a:pt x="1186036" y="8071881"/>
                    <a:pt x="1181710" y="8062339"/>
                  </a:cubicBezTo>
                  <a:cubicBezTo>
                    <a:pt x="1177130" y="8052034"/>
                    <a:pt x="1172550" y="8041856"/>
                    <a:pt x="1167843" y="8031678"/>
                  </a:cubicBezTo>
                  <a:lnTo>
                    <a:pt x="1167843" y="8031678"/>
                  </a:lnTo>
                  <a:cubicBezTo>
                    <a:pt x="1163008" y="8021245"/>
                    <a:pt x="1158174" y="8010813"/>
                    <a:pt x="1153212" y="8000380"/>
                  </a:cubicBezTo>
                  <a:cubicBezTo>
                    <a:pt x="1067463" y="7820485"/>
                    <a:pt x="959068" y="7649623"/>
                    <a:pt x="814922" y="7511330"/>
                  </a:cubicBezTo>
                  <a:cubicBezTo>
                    <a:pt x="644187" y="7347719"/>
                    <a:pt x="498388" y="7168842"/>
                    <a:pt x="379815" y="6975333"/>
                  </a:cubicBezTo>
                  <a:cubicBezTo>
                    <a:pt x="368110" y="6956249"/>
                    <a:pt x="356787" y="6937166"/>
                    <a:pt x="345591" y="6917828"/>
                  </a:cubicBezTo>
                  <a:cubicBezTo>
                    <a:pt x="334650" y="6898872"/>
                    <a:pt x="323963" y="6879788"/>
                    <a:pt x="313531" y="6860577"/>
                  </a:cubicBezTo>
                  <a:cubicBezTo>
                    <a:pt x="303226" y="6841621"/>
                    <a:pt x="293175" y="6822537"/>
                    <a:pt x="283379" y="6803326"/>
                  </a:cubicBezTo>
                  <a:lnTo>
                    <a:pt x="283379" y="6803326"/>
                  </a:lnTo>
                  <a:cubicBezTo>
                    <a:pt x="273710" y="6784496"/>
                    <a:pt x="264422" y="6765413"/>
                    <a:pt x="255262" y="6746329"/>
                  </a:cubicBezTo>
                  <a:cubicBezTo>
                    <a:pt x="246229" y="6727500"/>
                    <a:pt x="237578" y="6708671"/>
                    <a:pt x="229054" y="6689588"/>
                  </a:cubicBezTo>
                  <a:lnTo>
                    <a:pt x="229054" y="6689588"/>
                  </a:lnTo>
                  <a:cubicBezTo>
                    <a:pt x="220657" y="6670758"/>
                    <a:pt x="212515" y="6651929"/>
                    <a:pt x="204627" y="6632845"/>
                  </a:cubicBezTo>
                  <a:cubicBezTo>
                    <a:pt x="196866" y="6614143"/>
                    <a:pt x="189233" y="6595314"/>
                    <a:pt x="181981" y="6576358"/>
                  </a:cubicBezTo>
                  <a:cubicBezTo>
                    <a:pt x="174729" y="6557656"/>
                    <a:pt x="167732" y="6538953"/>
                    <a:pt x="160989" y="6520124"/>
                  </a:cubicBezTo>
                  <a:cubicBezTo>
                    <a:pt x="155136" y="6503840"/>
                    <a:pt x="149411" y="6487555"/>
                    <a:pt x="143941" y="6471143"/>
                  </a:cubicBezTo>
                  <a:cubicBezTo>
                    <a:pt x="143177" y="6468726"/>
                    <a:pt x="142414" y="6466435"/>
                    <a:pt x="141651" y="6464146"/>
                  </a:cubicBezTo>
                  <a:cubicBezTo>
                    <a:pt x="135417" y="6445571"/>
                    <a:pt x="129564" y="6426996"/>
                    <a:pt x="123839" y="6408167"/>
                  </a:cubicBezTo>
                  <a:cubicBezTo>
                    <a:pt x="118241" y="6389719"/>
                    <a:pt x="112771" y="6371144"/>
                    <a:pt x="107555" y="6352570"/>
                  </a:cubicBezTo>
                  <a:cubicBezTo>
                    <a:pt x="102338" y="6334122"/>
                    <a:pt x="97377" y="6315675"/>
                    <a:pt x="92669" y="6296973"/>
                  </a:cubicBezTo>
                  <a:cubicBezTo>
                    <a:pt x="90761" y="6289212"/>
                    <a:pt x="88725" y="6281579"/>
                    <a:pt x="86817" y="6273818"/>
                  </a:cubicBezTo>
                  <a:cubicBezTo>
                    <a:pt x="84145" y="6263131"/>
                    <a:pt x="81601" y="6252444"/>
                    <a:pt x="79056" y="6241758"/>
                  </a:cubicBezTo>
                  <a:cubicBezTo>
                    <a:pt x="74731" y="6223437"/>
                    <a:pt x="70659" y="6205117"/>
                    <a:pt x="66716" y="6186796"/>
                  </a:cubicBezTo>
                  <a:lnTo>
                    <a:pt x="66716" y="6186796"/>
                  </a:lnTo>
                  <a:cubicBezTo>
                    <a:pt x="62772" y="6168730"/>
                    <a:pt x="59082" y="6150665"/>
                    <a:pt x="55520" y="6132599"/>
                  </a:cubicBezTo>
                  <a:cubicBezTo>
                    <a:pt x="51957" y="6114533"/>
                    <a:pt x="48650" y="6096467"/>
                    <a:pt x="45342" y="6078274"/>
                  </a:cubicBezTo>
                  <a:lnTo>
                    <a:pt x="45342" y="6078274"/>
                  </a:lnTo>
                  <a:cubicBezTo>
                    <a:pt x="42161" y="6060335"/>
                    <a:pt x="39108" y="6042524"/>
                    <a:pt x="36309" y="6024713"/>
                  </a:cubicBezTo>
                  <a:lnTo>
                    <a:pt x="36309" y="6024713"/>
                  </a:lnTo>
                  <a:cubicBezTo>
                    <a:pt x="33510" y="6007029"/>
                    <a:pt x="30838" y="5989344"/>
                    <a:pt x="28294" y="5971660"/>
                  </a:cubicBezTo>
                  <a:cubicBezTo>
                    <a:pt x="25749" y="5953976"/>
                    <a:pt x="23459" y="5936419"/>
                    <a:pt x="21296" y="5918989"/>
                  </a:cubicBezTo>
                  <a:lnTo>
                    <a:pt x="21296" y="5918989"/>
                  </a:lnTo>
                  <a:cubicBezTo>
                    <a:pt x="19134" y="5901559"/>
                    <a:pt x="17225" y="5884257"/>
                    <a:pt x="15444" y="5866954"/>
                  </a:cubicBezTo>
                  <a:cubicBezTo>
                    <a:pt x="13663" y="5849779"/>
                    <a:pt x="12009" y="5832731"/>
                    <a:pt x="10482" y="5815556"/>
                  </a:cubicBezTo>
                  <a:lnTo>
                    <a:pt x="10482" y="5815556"/>
                  </a:lnTo>
                  <a:cubicBezTo>
                    <a:pt x="8956" y="5798381"/>
                    <a:pt x="7683" y="5781332"/>
                    <a:pt x="6538" y="5764284"/>
                  </a:cubicBezTo>
                  <a:lnTo>
                    <a:pt x="6538" y="5764284"/>
                  </a:lnTo>
                  <a:cubicBezTo>
                    <a:pt x="5393" y="5747363"/>
                    <a:pt x="4376" y="5730570"/>
                    <a:pt x="3485" y="5713649"/>
                  </a:cubicBezTo>
                  <a:lnTo>
                    <a:pt x="3485" y="5713649"/>
                  </a:lnTo>
                  <a:cubicBezTo>
                    <a:pt x="2594" y="5696982"/>
                    <a:pt x="1958" y="5680189"/>
                    <a:pt x="1449" y="5663523"/>
                  </a:cubicBezTo>
                  <a:lnTo>
                    <a:pt x="1449" y="5663523"/>
                  </a:lnTo>
                  <a:cubicBezTo>
                    <a:pt x="940" y="5646856"/>
                    <a:pt x="559" y="5630317"/>
                    <a:pt x="304" y="5613650"/>
                  </a:cubicBezTo>
                  <a:cubicBezTo>
                    <a:pt x="-77" y="5588842"/>
                    <a:pt x="304" y="5613650"/>
                    <a:pt x="304" y="5613650"/>
                  </a:cubicBezTo>
                  <a:cubicBezTo>
                    <a:pt x="304" y="5613650"/>
                    <a:pt x="304" y="5613650"/>
                    <a:pt x="304" y="5613650"/>
                  </a:cubicBezTo>
                  <a:cubicBezTo>
                    <a:pt x="50" y="5596730"/>
                    <a:pt x="-77" y="5579809"/>
                    <a:pt x="50" y="5562888"/>
                  </a:cubicBezTo>
                  <a:cubicBezTo>
                    <a:pt x="177" y="5537570"/>
                    <a:pt x="50" y="5562888"/>
                    <a:pt x="50" y="5562761"/>
                  </a:cubicBezTo>
                  <a:cubicBezTo>
                    <a:pt x="177" y="5532863"/>
                    <a:pt x="813" y="5503093"/>
                    <a:pt x="1831" y="5473449"/>
                  </a:cubicBezTo>
                  <a:cubicBezTo>
                    <a:pt x="3485" y="5428920"/>
                    <a:pt x="1831" y="5473449"/>
                    <a:pt x="1831" y="5473449"/>
                  </a:cubicBezTo>
                  <a:cubicBezTo>
                    <a:pt x="2467" y="5456019"/>
                    <a:pt x="3231" y="5438590"/>
                    <a:pt x="4248" y="5421287"/>
                  </a:cubicBezTo>
                  <a:cubicBezTo>
                    <a:pt x="5648" y="5395333"/>
                    <a:pt x="4248" y="5421287"/>
                    <a:pt x="4248" y="5421287"/>
                  </a:cubicBezTo>
                  <a:lnTo>
                    <a:pt x="4248" y="5421287"/>
                  </a:lnTo>
                  <a:cubicBezTo>
                    <a:pt x="5139" y="5405257"/>
                    <a:pt x="6157" y="5389354"/>
                    <a:pt x="7302" y="5373451"/>
                  </a:cubicBezTo>
                  <a:cubicBezTo>
                    <a:pt x="9083" y="5349660"/>
                    <a:pt x="7302" y="5373451"/>
                    <a:pt x="7302" y="5373451"/>
                  </a:cubicBezTo>
                  <a:cubicBezTo>
                    <a:pt x="8447" y="5357929"/>
                    <a:pt x="9719" y="5342535"/>
                    <a:pt x="11118" y="5327014"/>
                  </a:cubicBezTo>
                  <a:cubicBezTo>
                    <a:pt x="88216" y="4469139"/>
                    <a:pt x="568361" y="3711645"/>
                    <a:pt x="1338833" y="3203511"/>
                  </a:cubicBezTo>
                  <a:cubicBezTo>
                    <a:pt x="1529033" y="3077940"/>
                    <a:pt x="1697096" y="2951352"/>
                    <a:pt x="1834244" y="2810896"/>
                  </a:cubicBezTo>
                  <a:cubicBezTo>
                    <a:pt x="2966924" y="1651755"/>
                    <a:pt x="2920614" y="545793"/>
                    <a:pt x="2664129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A7CD20-77C0-47E9-B1A8-83B9AFFB8964}"/>
                </a:ext>
              </a:extLst>
            </p:cNvPr>
            <p:cNvSpPr/>
            <p:nvPr/>
          </p:nvSpPr>
          <p:spPr>
            <a:xfrm>
              <a:off x="-1067599" y="-811471"/>
              <a:ext cx="2900407" cy="9980119"/>
            </a:xfrm>
            <a:custGeom>
              <a:avLst/>
              <a:gdLst>
                <a:gd name="connsiteX0" fmla="*/ 125825 w 2900407"/>
                <a:gd name="connsiteY0" fmla="*/ 9980119 h 9980119"/>
                <a:gd name="connsiteX1" fmla="*/ 1223517 w 2900407"/>
                <a:gd name="connsiteY1" fmla="*/ 9100490 h 9980119"/>
                <a:gd name="connsiteX2" fmla="*/ 1245018 w 2900407"/>
                <a:gd name="connsiteY2" fmla="*/ 9052780 h 9980119"/>
                <a:gd name="connsiteX3" fmla="*/ 1263847 w 2900407"/>
                <a:gd name="connsiteY3" fmla="*/ 9006598 h 9980119"/>
                <a:gd name="connsiteX4" fmla="*/ 1280387 w 2900407"/>
                <a:gd name="connsiteY4" fmla="*/ 8961434 h 9980119"/>
                <a:gd name="connsiteX5" fmla="*/ 1294636 w 2900407"/>
                <a:gd name="connsiteY5" fmla="*/ 8917923 h 9980119"/>
                <a:gd name="connsiteX6" fmla="*/ 1306976 w 2900407"/>
                <a:gd name="connsiteY6" fmla="*/ 8875302 h 9980119"/>
                <a:gd name="connsiteX7" fmla="*/ 1317409 w 2900407"/>
                <a:gd name="connsiteY7" fmla="*/ 8833827 h 9980119"/>
                <a:gd name="connsiteX8" fmla="*/ 1326060 w 2900407"/>
                <a:gd name="connsiteY8" fmla="*/ 8793370 h 9980119"/>
                <a:gd name="connsiteX9" fmla="*/ 1333185 w 2900407"/>
                <a:gd name="connsiteY9" fmla="*/ 8753803 h 9980119"/>
                <a:gd name="connsiteX10" fmla="*/ 1338783 w 2900407"/>
                <a:gd name="connsiteY10" fmla="*/ 8715382 h 9980119"/>
                <a:gd name="connsiteX11" fmla="*/ 1342854 w 2900407"/>
                <a:gd name="connsiteY11" fmla="*/ 8677851 h 9980119"/>
                <a:gd name="connsiteX12" fmla="*/ 1345653 w 2900407"/>
                <a:gd name="connsiteY12" fmla="*/ 8640955 h 9980119"/>
                <a:gd name="connsiteX13" fmla="*/ 1347052 w 2900407"/>
                <a:gd name="connsiteY13" fmla="*/ 8605333 h 9980119"/>
                <a:gd name="connsiteX14" fmla="*/ 1347179 w 2900407"/>
                <a:gd name="connsiteY14" fmla="*/ 8570346 h 9980119"/>
                <a:gd name="connsiteX15" fmla="*/ 1346162 w 2900407"/>
                <a:gd name="connsiteY15" fmla="*/ 8536122 h 9980119"/>
                <a:gd name="connsiteX16" fmla="*/ 1343872 w 2900407"/>
                <a:gd name="connsiteY16" fmla="*/ 8502662 h 9980119"/>
                <a:gd name="connsiteX17" fmla="*/ 1340564 w 2900407"/>
                <a:gd name="connsiteY17" fmla="*/ 8470093 h 9980119"/>
                <a:gd name="connsiteX18" fmla="*/ 1336111 w 2900407"/>
                <a:gd name="connsiteY18" fmla="*/ 8438287 h 9980119"/>
                <a:gd name="connsiteX19" fmla="*/ 1330513 w 2900407"/>
                <a:gd name="connsiteY19" fmla="*/ 8406989 h 9980119"/>
                <a:gd name="connsiteX20" fmla="*/ 1323897 w 2900407"/>
                <a:gd name="connsiteY20" fmla="*/ 8376456 h 9980119"/>
                <a:gd name="connsiteX21" fmla="*/ 1323897 w 2900407"/>
                <a:gd name="connsiteY21" fmla="*/ 8376456 h 9980119"/>
                <a:gd name="connsiteX22" fmla="*/ 1316264 w 2900407"/>
                <a:gd name="connsiteY22" fmla="*/ 8346558 h 9980119"/>
                <a:gd name="connsiteX23" fmla="*/ 1307485 w 2900407"/>
                <a:gd name="connsiteY23" fmla="*/ 8317170 h 9980119"/>
                <a:gd name="connsiteX24" fmla="*/ 1297562 w 2900407"/>
                <a:gd name="connsiteY24" fmla="*/ 8288289 h 9980119"/>
                <a:gd name="connsiteX25" fmla="*/ 1297562 w 2900407"/>
                <a:gd name="connsiteY25" fmla="*/ 8288289 h 9980119"/>
                <a:gd name="connsiteX26" fmla="*/ 1286621 w 2900407"/>
                <a:gd name="connsiteY26" fmla="*/ 8260173 h 9980119"/>
                <a:gd name="connsiteX27" fmla="*/ 1286621 w 2900407"/>
                <a:gd name="connsiteY27" fmla="*/ 8260173 h 9980119"/>
                <a:gd name="connsiteX28" fmla="*/ 1273389 w 2900407"/>
                <a:gd name="connsiteY28" fmla="*/ 8230021 h 9980119"/>
                <a:gd name="connsiteX29" fmla="*/ 1273389 w 2900407"/>
                <a:gd name="connsiteY29" fmla="*/ 8230021 h 9980119"/>
                <a:gd name="connsiteX30" fmla="*/ 1272117 w 2900407"/>
                <a:gd name="connsiteY30" fmla="*/ 8227222 h 9980119"/>
                <a:gd name="connsiteX31" fmla="*/ 1258377 w 2900407"/>
                <a:gd name="connsiteY31" fmla="*/ 8198469 h 9980119"/>
                <a:gd name="connsiteX32" fmla="*/ 1258377 w 2900407"/>
                <a:gd name="connsiteY32" fmla="*/ 8198469 h 9980119"/>
                <a:gd name="connsiteX33" fmla="*/ 1227334 w 2900407"/>
                <a:gd name="connsiteY33" fmla="*/ 8134984 h 9980119"/>
                <a:gd name="connsiteX34" fmla="*/ 1227334 w 2900407"/>
                <a:gd name="connsiteY34" fmla="*/ 8134984 h 9980119"/>
                <a:gd name="connsiteX35" fmla="*/ 1211049 w 2900407"/>
                <a:gd name="connsiteY35" fmla="*/ 8102796 h 9980119"/>
                <a:gd name="connsiteX36" fmla="*/ 1211049 w 2900407"/>
                <a:gd name="connsiteY36" fmla="*/ 8102796 h 9980119"/>
                <a:gd name="connsiteX37" fmla="*/ 1195782 w 2900407"/>
                <a:gd name="connsiteY37" fmla="*/ 8073280 h 9980119"/>
                <a:gd name="connsiteX38" fmla="*/ 1179752 w 2900407"/>
                <a:gd name="connsiteY38" fmla="*/ 8043128 h 9980119"/>
                <a:gd name="connsiteX39" fmla="*/ 1179752 w 2900407"/>
                <a:gd name="connsiteY39" fmla="*/ 8043128 h 9980119"/>
                <a:gd name="connsiteX40" fmla="*/ 1163213 w 2900407"/>
                <a:gd name="connsiteY40" fmla="*/ 8012721 h 9980119"/>
                <a:gd name="connsiteX41" fmla="*/ 810292 w 2900407"/>
                <a:gd name="connsiteY41" fmla="*/ 7549115 h 9980119"/>
                <a:gd name="connsiteX42" fmla="*/ 335618 w 2900407"/>
                <a:gd name="connsiteY42" fmla="*/ 6980422 h 9980119"/>
                <a:gd name="connsiteX43" fmla="*/ 302794 w 2900407"/>
                <a:gd name="connsiteY43" fmla="*/ 6923807 h 9980119"/>
                <a:gd name="connsiteX44" fmla="*/ 272260 w 2900407"/>
                <a:gd name="connsiteY44" fmla="*/ 6867447 h 9980119"/>
                <a:gd name="connsiteX45" fmla="*/ 243762 w 2900407"/>
                <a:gd name="connsiteY45" fmla="*/ 6811087 h 9980119"/>
                <a:gd name="connsiteX46" fmla="*/ 217299 w 2900407"/>
                <a:gd name="connsiteY46" fmla="*/ 6754980 h 9980119"/>
                <a:gd name="connsiteX47" fmla="*/ 192872 w 2900407"/>
                <a:gd name="connsiteY47" fmla="*/ 6699129 h 9980119"/>
                <a:gd name="connsiteX48" fmla="*/ 170226 w 2900407"/>
                <a:gd name="connsiteY48" fmla="*/ 6643150 h 9980119"/>
                <a:gd name="connsiteX49" fmla="*/ 149362 w 2900407"/>
                <a:gd name="connsiteY49" fmla="*/ 6587554 h 9980119"/>
                <a:gd name="connsiteX50" fmla="*/ 130151 w 2900407"/>
                <a:gd name="connsiteY50" fmla="*/ 6532084 h 9980119"/>
                <a:gd name="connsiteX51" fmla="*/ 120100 w 2900407"/>
                <a:gd name="connsiteY51" fmla="*/ 6501041 h 9980119"/>
                <a:gd name="connsiteX52" fmla="*/ 112594 w 2900407"/>
                <a:gd name="connsiteY52" fmla="*/ 6476868 h 9980119"/>
                <a:gd name="connsiteX53" fmla="*/ 96691 w 2900407"/>
                <a:gd name="connsiteY53" fmla="*/ 6421652 h 9980119"/>
                <a:gd name="connsiteX54" fmla="*/ 82187 w 2900407"/>
                <a:gd name="connsiteY54" fmla="*/ 6366819 h 9980119"/>
                <a:gd name="connsiteX55" fmla="*/ 69210 w 2900407"/>
                <a:gd name="connsiteY55" fmla="*/ 6311985 h 9980119"/>
                <a:gd name="connsiteX56" fmla="*/ 68956 w 2900407"/>
                <a:gd name="connsiteY56" fmla="*/ 6310967 h 9980119"/>
                <a:gd name="connsiteX57" fmla="*/ 57505 w 2900407"/>
                <a:gd name="connsiteY57" fmla="*/ 6257406 h 9980119"/>
                <a:gd name="connsiteX58" fmla="*/ 46946 w 2900407"/>
                <a:gd name="connsiteY58" fmla="*/ 6203336 h 9980119"/>
                <a:gd name="connsiteX59" fmla="*/ 37531 w 2900407"/>
                <a:gd name="connsiteY59" fmla="*/ 6150028 h 9980119"/>
                <a:gd name="connsiteX60" fmla="*/ 29134 w 2900407"/>
                <a:gd name="connsiteY60" fmla="*/ 6096467 h 9980119"/>
                <a:gd name="connsiteX61" fmla="*/ 29134 w 2900407"/>
                <a:gd name="connsiteY61" fmla="*/ 6096467 h 9980119"/>
                <a:gd name="connsiteX62" fmla="*/ 21883 w 2900407"/>
                <a:gd name="connsiteY62" fmla="*/ 6043669 h 9980119"/>
                <a:gd name="connsiteX63" fmla="*/ 21883 w 2900407"/>
                <a:gd name="connsiteY63" fmla="*/ 6043669 h 9980119"/>
                <a:gd name="connsiteX64" fmla="*/ 15776 w 2900407"/>
                <a:gd name="connsiteY64" fmla="*/ 5991634 h 9980119"/>
                <a:gd name="connsiteX65" fmla="*/ 15776 w 2900407"/>
                <a:gd name="connsiteY65" fmla="*/ 5991634 h 9980119"/>
                <a:gd name="connsiteX66" fmla="*/ 10687 w 2900407"/>
                <a:gd name="connsiteY66" fmla="*/ 5939727 h 9980119"/>
                <a:gd name="connsiteX67" fmla="*/ 6616 w 2900407"/>
                <a:gd name="connsiteY67" fmla="*/ 5888455 h 9980119"/>
                <a:gd name="connsiteX68" fmla="*/ 3562 w 2900407"/>
                <a:gd name="connsiteY68" fmla="*/ 5837947 h 9980119"/>
                <a:gd name="connsiteX69" fmla="*/ 3562 w 2900407"/>
                <a:gd name="connsiteY69" fmla="*/ 5837947 h 9980119"/>
                <a:gd name="connsiteX70" fmla="*/ 1399 w 2900407"/>
                <a:gd name="connsiteY70" fmla="*/ 5787566 h 9980119"/>
                <a:gd name="connsiteX71" fmla="*/ 1399 w 2900407"/>
                <a:gd name="connsiteY71" fmla="*/ 5787566 h 9980119"/>
                <a:gd name="connsiteX72" fmla="*/ 254 w 2900407"/>
                <a:gd name="connsiteY72" fmla="*/ 5737821 h 9980119"/>
                <a:gd name="connsiteX73" fmla="*/ 254 w 2900407"/>
                <a:gd name="connsiteY73" fmla="*/ 5737821 h 9980119"/>
                <a:gd name="connsiteX74" fmla="*/ 0 w 2900407"/>
                <a:gd name="connsiteY74" fmla="*/ 5688713 h 9980119"/>
                <a:gd name="connsiteX75" fmla="*/ 636 w 2900407"/>
                <a:gd name="connsiteY75" fmla="*/ 5640113 h 9980119"/>
                <a:gd name="connsiteX76" fmla="*/ 636 w 2900407"/>
                <a:gd name="connsiteY76" fmla="*/ 5639986 h 9980119"/>
                <a:gd name="connsiteX77" fmla="*/ 4835 w 2900407"/>
                <a:gd name="connsiteY77" fmla="*/ 5540115 h 9980119"/>
                <a:gd name="connsiteX78" fmla="*/ 4835 w 2900407"/>
                <a:gd name="connsiteY78" fmla="*/ 5539987 h 9980119"/>
                <a:gd name="connsiteX79" fmla="*/ 7888 w 2900407"/>
                <a:gd name="connsiteY79" fmla="*/ 5496095 h 9980119"/>
                <a:gd name="connsiteX80" fmla="*/ 7888 w 2900407"/>
                <a:gd name="connsiteY80" fmla="*/ 5496095 h 9980119"/>
                <a:gd name="connsiteX81" fmla="*/ 12086 w 2900407"/>
                <a:gd name="connsiteY81" fmla="*/ 5447113 h 9980119"/>
                <a:gd name="connsiteX82" fmla="*/ 12086 w 2900407"/>
                <a:gd name="connsiteY82" fmla="*/ 5447113 h 9980119"/>
                <a:gd name="connsiteX83" fmla="*/ 17048 w 2900407"/>
                <a:gd name="connsiteY83" fmla="*/ 5400295 h 9980119"/>
                <a:gd name="connsiteX84" fmla="*/ 17048 w 2900407"/>
                <a:gd name="connsiteY84" fmla="*/ 5400295 h 9980119"/>
                <a:gd name="connsiteX85" fmla="*/ 17048 w 2900407"/>
                <a:gd name="connsiteY85" fmla="*/ 5400295 h 9980119"/>
                <a:gd name="connsiteX86" fmla="*/ 22646 w 2900407"/>
                <a:gd name="connsiteY86" fmla="*/ 5354494 h 9980119"/>
                <a:gd name="connsiteX87" fmla="*/ 22646 w 2900407"/>
                <a:gd name="connsiteY87" fmla="*/ 5354494 h 9980119"/>
                <a:gd name="connsiteX88" fmla="*/ 1406848 w 2900407"/>
                <a:gd name="connsiteY88" fmla="*/ 3240152 h 9980119"/>
                <a:gd name="connsiteX89" fmla="*/ 1891318 w 2900407"/>
                <a:gd name="connsiteY89" fmla="*/ 2830743 h 9980119"/>
                <a:gd name="connsiteX90" fmla="*/ 2773620 w 2900407"/>
                <a:gd name="connsiteY90" fmla="*/ 0 h 99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900407" h="9980119">
                  <a:moveTo>
                    <a:pt x="125825" y="9980119"/>
                  </a:moveTo>
                  <a:cubicBezTo>
                    <a:pt x="664111" y="9841445"/>
                    <a:pt x="1041586" y="9485471"/>
                    <a:pt x="1223517" y="9100490"/>
                  </a:cubicBezTo>
                  <a:cubicBezTo>
                    <a:pt x="1231024" y="9084587"/>
                    <a:pt x="1238148" y="9068811"/>
                    <a:pt x="1245018" y="9052780"/>
                  </a:cubicBezTo>
                  <a:cubicBezTo>
                    <a:pt x="1251634" y="9037386"/>
                    <a:pt x="1257868" y="9021993"/>
                    <a:pt x="1263847" y="9006598"/>
                  </a:cubicBezTo>
                  <a:cubicBezTo>
                    <a:pt x="1269700" y="8991585"/>
                    <a:pt x="1275170" y="8976573"/>
                    <a:pt x="1280387" y="8961434"/>
                  </a:cubicBezTo>
                  <a:cubicBezTo>
                    <a:pt x="1285348" y="8946930"/>
                    <a:pt x="1290056" y="8932426"/>
                    <a:pt x="1294636" y="8917923"/>
                  </a:cubicBezTo>
                  <a:cubicBezTo>
                    <a:pt x="1298961" y="8903674"/>
                    <a:pt x="1303160" y="8889424"/>
                    <a:pt x="1306976" y="8875302"/>
                  </a:cubicBezTo>
                  <a:cubicBezTo>
                    <a:pt x="1310666" y="8861435"/>
                    <a:pt x="1314228" y="8847568"/>
                    <a:pt x="1317409" y="8833827"/>
                  </a:cubicBezTo>
                  <a:cubicBezTo>
                    <a:pt x="1320590" y="8820342"/>
                    <a:pt x="1323516" y="8806856"/>
                    <a:pt x="1326060" y="8793370"/>
                  </a:cubicBezTo>
                  <a:cubicBezTo>
                    <a:pt x="1328732" y="8780139"/>
                    <a:pt x="1331022" y="8766908"/>
                    <a:pt x="1333185" y="8753803"/>
                  </a:cubicBezTo>
                  <a:cubicBezTo>
                    <a:pt x="1335220" y="8740953"/>
                    <a:pt x="1337129" y="8728104"/>
                    <a:pt x="1338783" y="8715382"/>
                  </a:cubicBezTo>
                  <a:cubicBezTo>
                    <a:pt x="1340437" y="8702786"/>
                    <a:pt x="1341709" y="8690318"/>
                    <a:pt x="1342854" y="8677851"/>
                  </a:cubicBezTo>
                  <a:cubicBezTo>
                    <a:pt x="1343999" y="8665382"/>
                    <a:pt x="1344889" y="8653042"/>
                    <a:pt x="1345653" y="8640955"/>
                  </a:cubicBezTo>
                  <a:cubicBezTo>
                    <a:pt x="1346289" y="8628996"/>
                    <a:pt x="1346798" y="8617164"/>
                    <a:pt x="1347052" y="8605333"/>
                  </a:cubicBezTo>
                  <a:cubicBezTo>
                    <a:pt x="1347307" y="8593500"/>
                    <a:pt x="1347434" y="8581796"/>
                    <a:pt x="1347179" y="8570346"/>
                  </a:cubicBezTo>
                  <a:cubicBezTo>
                    <a:pt x="1347052" y="8558896"/>
                    <a:pt x="1346671" y="8547445"/>
                    <a:pt x="1346162" y="8536122"/>
                  </a:cubicBezTo>
                  <a:cubicBezTo>
                    <a:pt x="1345653" y="8524799"/>
                    <a:pt x="1344889" y="8513604"/>
                    <a:pt x="1343872" y="8502662"/>
                  </a:cubicBezTo>
                  <a:cubicBezTo>
                    <a:pt x="1342981" y="8491721"/>
                    <a:pt x="1341836" y="8480907"/>
                    <a:pt x="1340564" y="8470093"/>
                  </a:cubicBezTo>
                  <a:cubicBezTo>
                    <a:pt x="1339292" y="8459406"/>
                    <a:pt x="1337765" y="8448847"/>
                    <a:pt x="1336111" y="8438287"/>
                  </a:cubicBezTo>
                  <a:cubicBezTo>
                    <a:pt x="1334457" y="8427727"/>
                    <a:pt x="1332549" y="8417295"/>
                    <a:pt x="1330513" y="8406989"/>
                  </a:cubicBezTo>
                  <a:cubicBezTo>
                    <a:pt x="1328477" y="8396811"/>
                    <a:pt x="1326315" y="8386634"/>
                    <a:pt x="1323897" y="8376456"/>
                  </a:cubicBezTo>
                  <a:lnTo>
                    <a:pt x="1323897" y="8376456"/>
                  </a:lnTo>
                  <a:cubicBezTo>
                    <a:pt x="1321607" y="8366405"/>
                    <a:pt x="1319063" y="8356482"/>
                    <a:pt x="1316264" y="8346558"/>
                  </a:cubicBezTo>
                  <a:cubicBezTo>
                    <a:pt x="1313465" y="8336635"/>
                    <a:pt x="1310539" y="8326838"/>
                    <a:pt x="1307485" y="8317170"/>
                  </a:cubicBezTo>
                  <a:cubicBezTo>
                    <a:pt x="1304305" y="8307500"/>
                    <a:pt x="1300997" y="8297831"/>
                    <a:pt x="1297562" y="8288289"/>
                  </a:cubicBezTo>
                  <a:lnTo>
                    <a:pt x="1297562" y="8288289"/>
                  </a:lnTo>
                  <a:cubicBezTo>
                    <a:pt x="1294127" y="8278748"/>
                    <a:pt x="1290437" y="8269460"/>
                    <a:pt x="1286621" y="8260173"/>
                  </a:cubicBezTo>
                  <a:lnTo>
                    <a:pt x="1286621" y="8260173"/>
                  </a:lnTo>
                  <a:cubicBezTo>
                    <a:pt x="1282422" y="8249995"/>
                    <a:pt x="1277969" y="8239944"/>
                    <a:pt x="1273389" y="8230021"/>
                  </a:cubicBezTo>
                  <a:cubicBezTo>
                    <a:pt x="1266392" y="8215135"/>
                    <a:pt x="1273389" y="8230021"/>
                    <a:pt x="1273389" y="8230021"/>
                  </a:cubicBezTo>
                  <a:cubicBezTo>
                    <a:pt x="1273008" y="8229130"/>
                    <a:pt x="1272499" y="8228112"/>
                    <a:pt x="1272117" y="8227222"/>
                  </a:cubicBezTo>
                  <a:cubicBezTo>
                    <a:pt x="1267537" y="8217680"/>
                    <a:pt x="1263084" y="8208138"/>
                    <a:pt x="1258377" y="8198469"/>
                  </a:cubicBezTo>
                  <a:cubicBezTo>
                    <a:pt x="1251507" y="8184093"/>
                    <a:pt x="1258377" y="8198469"/>
                    <a:pt x="1258377" y="8198469"/>
                  </a:cubicBezTo>
                  <a:cubicBezTo>
                    <a:pt x="1248199" y="8177349"/>
                    <a:pt x="1237894" y="8156231"/>
                    <a:pt x="1227334" y="8134984"/>
                  </a:cubicBezTo>
                  <a:cubicBezTo>
                    <a:pt x="1211431" y="8103178"/>
                    <a:pt x="1227334" y="8134984"/>
                    <a:pt x="1227334" y="8134984"/>
                  </a:cubicBezTo>
                  <a:cubicBezTo>
                    <a:pt x="1221991" y="8124297"/>
                    <a:pt x="1216520" y="8113483"/>
                    <a:pt x="1211049" y="8102796"/>
                  </a:cubicBezTo>
                  <a:lnTo>
                    <a:pt x="1211049" y="8102796"/>
                  </a:lnTo>
                  <a:cubicBezTo>
                    <a:pt x="1205960" y="8093000"/>
                    <a:pt x="1200871" y="8083077"/>
                    <a:pt x="1195782" y="8073280"/>
                  </a:cubicBezTo>
                  <a:cubicBezTo>
                    <a:pt x="1190566" y="8063229"/>
                    <a:pt x="1185223" y="8053179"/>
                    <a:pt x="1179752" y="8043128"/>
                  </a:cubicBezTo>
                  <a:lnTo>
                    <a:pt x="1179752" y="8043128"/>
                  </a:lnTo>
                  <a:cubicBezTo>
                    <a:pt x="1174281" y="8032950"/>
                    <a:pt x="1168811" y="8022772"/>
                    <a:pt x="1163213" y="8012721"/>
                  </a:cubicBezTo>
                  <a:cubicBezTo>
                    <a:pt x="1069703" y="7843385"/>
                    <a:pt x="957236" y="7680538"/>
                    <a:pt x="810292" y="7549115"/>
                  </a:cubicBezTo>
                  <a:cubicBezTo>
                    <a:pt x="619837" y="7378635"/>
                    <a:pt x="460680" y="7189198"/>
                    <a:pt x="335618" y="6980422"/>
                  </a:cubicBezTo>
                  <a:cubicBezTo>
                    <a:pt x="324422" y="6961720"/>
                    <a:pt x="313481" y="6942891"/>
                    <a:pt x="302794" y="6923807"/>
                  </a:cubicBezTo>
                  <a:cubicBezTo>
                    <a:pt x="292362" y="6905105"/>
                    <a:pt x="282184" y="6886404"/>
                    <a:pt x="272260" y="6867447"/>
                  </a:cubicBezTo>
                  <a:cubicBezTo>
                    <a:pt x="262464" y="6848745"/>
                    <a:pt x="252922" y="6830043"/>
                    <a:pt x="243762" y="6811087"/>
                  </a:cubicBezTo>
                  <a:cubicBezTo>
                    <a:pt x="234729" y="6792512"/>
                    <a:pt x="225823" y="6773810"/>
                    <a:pt x="217299" y="6754980"/>
                  </a:cubicBezTo>
                  <a:cubicBezTo>
                    <a:pt x="208903" y="6736533"/>
                    <a:pt x="200760" y="6717831"/>
                    <a:pt x="192872" y="6699129"/>
                  </a:cubicBezTo>
                  <a:cubicBezTo>
                    <a:pt x="185112" y="6680681"/>
                    <a:pt x="177478" y="6661980"/>
                    <a:pt x="170226" y="6643150"/>
                  </a:cubicBezTo>
                  <a:cubicBezTo>
                    <a:pt x="163102" y="6624703"/>
                    <a:pt x="156104" y="6606255"/>
                    <a:pt x="149362" y="6587554"/>
                  </a:cubicBezTo>
                  <a:cubicBezTo>
                    <a:pt x="142746" y="6569233"/>
                    <a:pt x="136385" y="6550659"/>
                    <a:pt x="130151" y="6532084"/>
                  </a:cubicBezTo>
                  <a:cubicBezTo>
                    <a:pt x="126716" y="6521778"/>
                    <a:pt x="123408" y="6511473"/>
                    <a:pt x="120100" y="6501041"/>
                  </a:cubicBezTo>
                  <a:cubicBezTo>
                    <a:pt x="117555" y="6493025"/>
                    <a:pt x="115011" y="6484883"/>
                    <a:pt x="112594" y="6476868"/>
                  </a:cubicBezTo>
                  <a:cubicBezTo>
                    <a:pt x="106996" y="6458548"/>
                    <a:pt x="101780" y="6440227"/>
                    <a:pt x="96691" y="6421652"/>
                  </a:cubicBezTo>
                  <a:cubicBezTo>
                    <a:pt x="91729" y="6403460"/>
                    <a:pt x="86894" y="6385139"/>
                    <a:pt x="82187" y="6366819"/>
                  </a:cubicBezTo>
                  <a:cubicBezTo>
                    <a:pt x="77607" y="6348626"/>
                    <a:pt x="73281" y="6330306"/>
                    <a:pt x="69210" y="6311985"/>
                  </a:cubicBezTo>
                  <a:lnTo>
                    <a:pt x="68956" y="6310967"/>
                  </a:lnTo>
                  <a:cubicBezTo>
                    <a:pt x="64884" y="6293156"/>
                    <a:pt x="61068" y="6275218"/>
                    <a:pt x="57505" y="6257406"/>
                  </a:cubicBezTo>
                  <a:cubicBezTo>
                    <a:pt x="53816" y="6239340"/>
                    <a:pt x="50254" y="6221274"/>
                    <a:pt x="46946" y="6203336"/>
                  </a:cubicBezTo>
                  <a:cubicBezTo>
                    <a:pt x="43638" y="6185524"/>
                    <a:pt x="40457" y="6167713"/>
                    <a:pt x="37531" y="6150028"/>
                  </a:cubicBezTo>
                  <a:cubicBezTo>
                    <a:pt x="34605" y="6132090"/>
                    <a:pt x="31806" y="6114279"/>
                    <a:pt x="29134" y="6096467"/>
                  </a:cubicBezTo>
                  <a:lnTo>
                    <a:pt x="29134" y="6096467"/>
                  </a:lnTo>
                  <a:cubicBezTo>
                    <a:pt x="26590" y="6078783"/>
                    <a:pt x="24173" y="6061226"/>
                    <a:pt x="21883" y="6043669"/>
                  </a:cubicBezTo>
                  <a:lnTo>
                    <a:pt x="21883" y="6043669"/>
                  </a:lnTo>
                  <a:cubicBezTo>
                    <a:pt x="19720" y="6026239"/>
                    <a:pt x="17684" y="6008937"/>
                    <a:pt x="15776" y="5991634"/>
                  </a:cubicBezTo>
                  <a:lnTo>
                    <a:pt x="15776" y="5991634"/>
                  </a:lnTo>
                  <a:cubicBezTo>
                    <a:pt x="13867" y="5974332"/>
                    <a:pt x="12214" y="5957029"/>
                    <a:pt x="10687" y="5939727"/>
                  </a:cubicBezTo>
                  <a:cubicBezTo>
                    <a:pt x="9160" y="5922551"/>
                    <a:pt x="7761" y="5905503"/>
                    <a:pt x="6616" y="5888455"/>
                  </a:cubicBezTo>
                  <a:cubicBezTo>
                    <a:pt x="5471" y="5871534"/>
                    <a:pt x="4453" y="5854741"/>
                    <a:pt x="3562" y="5837947"/>
                  </a:cubicBezTo>
                  <a:lnTo>
                    <a:pt x="3562" y="5837947"/>
                  </a:lnTo>
                  <a:cubicBezTo>
                    <a:pt x="2672" y="5821153"/>
                    <a:pt x="2036" y="5804360"/>
                    <a:pt x="1399" y="5787566"/>
                  </a:cubicBezTo>
                  <a:lnTo>
                    <a:pt x="1399" y="5787566"/>
                  </a:lnTo>
                  <a:cubicBezTo>
                    <a:pt x="891" y="5771027"/>
                    <a:pt x="509" y="5754360"/>
                    <a:pt x="254" y="5737821"/>
                  </a:cubicBezTo>
                  <a:lnTo>
                    <a:pt x="254" y="5737821"/>
                  </a:lnTo>
                  <a:cubicBezTo>
                    <a:pt x="0" y="5721409"/>
                    <a:pt x="0" y="5705125"/>
                    <a:pt x="0" y="5688713"/>
                  </a:cubicBezTo>
                  <a:cubicBezTo>
                    <a:pt x="127" y="5672428"/>
                    <a:pt x="254" y="5656144"/>
                    <a:pt x="636" y="5640113"/>
                  </a:cubicBezTo>
                  <a:lnTo>
                    <a:pt x="636" y="5639986"/>
                  </a:lnTo>
                  <a:cubicBezTo>
                    <a:pt x="1399" y="5606526"/>
                    <a:pt x="2799" y="5573320"/>
                    <a:pt x="4835" y="5540115"/>
                  </a:cubicBezTo>
                  <a:cubicBezTo>
                    <a:pt x="7888" y="5490370"/>
                    <a:pt x="4835" y="5540115"/>
                    <a:pt x="4835" y="5539987"/>
                  </a:cubicBezTo>
                  <a:cubicBezTo>
                    <a:pt x="5725" y="5525356"/>
                    <a:pt x="6743" y="5510726"/>
                    <a:pt x="7888" y="5496095"/>
                  </a:cubicBezTo>
                  <a:lnTo>
                    <a:pt x="7888" y="5496095"/>
                  </a:lnTo>
                  <a:cubicBezTo>
                    <a:pt x="9160" y="5479683"/>
                    <a:pt x="10560" y="5463399"/>
                    <a:pt x="12086" y="5447113"/>
                  </a:cubicBezTo>
                  <a:cubicBezTo>
                    <a:pt x="14504" y="5422687"/>
                    <a:pt x="12086" y="5447113"/>
                    <a:pt x="12086" y="5447113"/>
                  </a:cubicBezTo>
                  <a:cubicBezTo>
                    <a:pt x="13613" y="5431465"/>
                    <a:pt x="15267" y="5415817"/>
                    <a:pt x="17048" y="5400295"/>
                  </a:cubicBezTo>
                  <a:cubicBezTo>
                    <a:pt x="19720" y="5376886"/>
                    <a:pt x="17048" y="5400295"/>
                    <a:pt x="17048" y="5400295"/>
                  </a:cubicBezTo>
                  <a:lnTo>
                    <a:pt x="17048" y="5400295"/>
                  </a:lnTo>
                  <a:cubicBezTo>
                    <a:pt x="18829" y="5385028"/>
                    <a:pt x="20610" y="5369761"/>
                    <a:pt x="22646" y="5354494"/>
                  </a:cubicBezTo>
                  <a:cubicBezTo>
                    <a:pt x="25699" y="5331594"/>
                    <a:pt x="22646" y="5354494"/>
                    <a:pt x="22646" y="5354494"/>
                  </a:cubicBezTo>
                  <a:cubicBezTo>
                    <a:pt x="133840" y="4513414"/>
                    <a:pt x="646427" y="3773858"/>
                    <a:pt x="1406848" y="3240152"/>
                  </a:cubicBezTo>
                  <a:cubicBezTo>
                    <a:pt x="1593359" y="3109238"/>
                    <a:pt x="1758369" y="2977942"/>
                    <a:pt x="1891318" y="2830743"/>
                  </a:cubicBezTo>
                  <a:cubicBezTo>
                    <a:pt x="2993463" y="1610152"/>
                    <a:pt x="3020562" y="525437"/>
                    <a:pt x="277362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F53F26-07CE-4367-B446-AED3E805F96F}"/>
                </a:ext>
              </a:extLst>
            </p:cNvPr>
            <p:cNvSpPr/>
            <p:nvPr/>
          </p:nvSpPr>
          <p:spPr>
            <a:xfrm>
              <a:off x="-1075155" y="-789334"/>
              <a:ext cx="2991492" cy="9960399"/>
            </a:xfrm>
            <a:custGeom>
              <a:avLst/>
              <a:gdLst>
                <a:gd name="connsiteX0" fmla="*/ 143814 w 2991492"/>
                <a:gd name="connsiteY0" fmla="*/ 9960400 h 9960399"/>
                <a:gd name="connsiteX1" fmla="*/ 1283490 w 2991492"/>
                <a:gd name="connsiteY1" fmla="*/ 9072246 h 9960399"/>
                <a:gd name="connsiteX2" fmla="*/ 1303846 w 2991492"/>
                <a:gd name="connsiteY2" fmla="*/ 9025682 h 9960399"/>
                <a:gd name="connsiteX3" fmla="*/ 1321530 w 2991492"/>
                <a:gd name="connsiteY3" fmla="*/ 8980645 h 9960399"/>
                <a:gd name="connsiteX4" fmla="*/ 1336924 w 2991492"/>
                <a:gd name="connsiteY4" fmla="*/ 8936625 h 9960399"/>
                <a:gd name="connsiteX5" fmla="*/ 1350028 w 2991492"/>
                <a:gd name="connsiteY5" fmla="*/ 8894386 h 9960399"/>
                <a:gd name="connsiteX6" fmla="*/ 1361224 w 2991492"/>
                <a:gd name="connsiteY6" fmla="*/ 8852911 h 9960399"/>
                <a:gd name="connsiteX7" fmla="*/ 1370511 w 2991492"/>
                <a:gd name="connsiteY7" fmla="*/ 8812708 h 9960399"/>
                <a:gd name="connsiteX8" fmla="*/ 1378018 w 2991492"/>
                <a:gd name="connsiteY8" fmla="*/ 8773523 h 9960399"/>
                <a:gd name="connsiteX9" fmla="*/ 1383997 w 2991492"/>
                <a:gd name="connsiteY9" fmla="*/ 8735229 h 9960399"/>
                <a:gd name="connsiteX10" fmla="*/ 1388323 w 2991492"/>
                <a:gd name="connsiteY10" fmla="*/ 8698079 h 9960399"/>
                <a:gd name="connsiteX11" fmla="*/ 1391249 w 2991492"/>
                <a:gd name="connsiteY11" fmla="*/ 8661820 h 9960399"/>
                <a:gd name="connsiteX12" fmla="*/ 1392776 w 2991492"/>
                <a:gd name="connsiteY12" fmla="*/ 8626197 h 9960399"/>
                <a:gd name="connsiteX13" fmla="*/ 1392903 w 2991492"/>
                <a:gd name="connsiteY13" fmla="*/ 8591974 h 9960399"/>
                <a:gd name="connsiteX14" fmla="*/ 1391758 w 2991492"/>
                <a:gd name="connsiteY14" fmla="*/ 8558387 h 9960399"/>
                <a:gd name="connsiteX15" fmla="*/ 1391758 w 2991492"/>
                <a:gd name="connsiteY15" fmla="*/ 8558387 h 9960399"/>
                <a:gd name="connsiteX16" fmla="*/ 1389341 w 2991492"/>
                <a:gd name="connsiteY16" fmla="*/ 8525690 h 9960399"/>
                <a:gd name="connsiteX17" fmla="*/ 1389341 w 2991492"/>
                <a:gd name="connsiteY17" fmla="*/ 8525690 h 9960399"/>
                <a:gd name="connsiteX18" fmla="*/ 1385778 w 2991492"/>
                <a:gd name="connsiteY18" fmla="*/ 8493756 h 9960399"/>
                <a:gd name="connsiteX19" fmla="*/ 1380944 w 2991492"/>
                <a:gd name="connsiteY19" fmla="*/ 8462586 h 9960399"/>
                <a:gd name="connsiteX20" fmla="*/ 1375091 w 2991492"/>
                <a:gd name="connsiteY20" fmla="*/ 8432307 h 9960399"/>
                <a:gd name="connsiteX21" fmla="*/ 1367967 w 2991492"/>
                <a:gd name="connsiteY21" fmla="*/ 8402537 h 9960399"/>
                <a:gd name="connsiteX22" fmla="*/ 1359824 w 2991492"/>
                <a:gd name="connsiteY22" fmla="*/ 8373657 h 9960399"/>
                <a:gd name="connsiteX23" fmla="*/ 1350537 w 2991492"/>
                <a:gd name="connsiteY23" fmla="*/ 8345540 h 9960399"/>
                <a:gd name="connsiteX24" fmla="*/ 1340105 w 2991492"/>
                <a:gd name="connsiteY24" fmla="*/ 8317933 h 9960399"/>
                <a:gd name="connsiteX25" fmla="*/ 1328654 w 2991492"/>
                <a:gd name="connsiteY25" fmla="*/ 8291088 h 9960399"/>
                <a:gd name="connsiteX26" fmla="*/ 1316314 w 2991492"/>
                <a:gd name="connsiteY26" fmla="*/ 8265261 h 9960399"/>
                <a:gd name="connsiteX27" fmla="*/ 1316314 w 2991492"/>
                <a:gd name="connsiteY27" fmla="*/ 8265261 h 9960399"/>
                <a:gd name="connsiteX28" fmla="*/ 1301174 w 2991492"/>
                <a:gd name="connsiteY28" fmla="*/ 8237145 h 9960399"/>
                <a:gd name="connsiteX29" fmla="*/ 1299902 w 2991492"/>
                <a:gd name="connsiteY29" fmla="*/ 8234855 h 9960399"/>
                <a:gd name="connsiteX30" fmla="*/ 1265933 w 2991492"/>
                <a:gd name="connsiteY30" fmla="*/ 8176204 h 9960399"/>
                <a:gd name="connsiteX31" fmla="*/ 1265933 w 2991492"/>
                <a:gd name="connsiteY31" fmla="*/ 8176204 h 9960399"/>
                <a:gd name="connsiteX32" fmla="*/ 1247867 w 2991492"/>
                <a:gd name="connsiteY32" fmla="*/ 8145544 h 9960399"/>
                <a:gd name="connsiteX33" fmla="*/ 1247867 w 2991492"/>
                <a:gd name="connsiteY33" fmla="*/ 8145544 h 9960399"/>
                <a:gd name="connsiteX34" fmla="*/ 1229292 w 2991492"/>
                <a:gd name="connsiteY34" fmla="*/ 8114374 h 9960399"/>
                <a:gd name="connsiteX35" fmla="*/ 1229292 w 2991492"/>
                <a:gd name="connsiteY35" fmla="*/ 8114374 h 9960399"/>
                <a:gd name="connsiteX36" fmla="*/ 1211608 w 2991492"/>
                <a:gd name="connsiteY36" fmla="*/ 8085112 h 9960399"/>
                <a:gd name="connsiteX37" fmla="*/ 1193542 w 2991492"/>
                <a:gd name="connsiteY37" fmla="*/ 8055723 h 9960399"/>
                <a:gd name="connsiteX38" fmla="*/ 1174967 w 2991492"/>
                <a:gd name="connsiteY38" fmla="*/ 8026080 h 9960399"/>
                <a:gd name="connsiteX39" fmla="*/ 808561 w 2991492"/>
                <a:gd name="connsiteY39" fmla="*/ 7587410 h 9960399"/>
                <a:gd name="connsiteX40" fmla="*/ 294574 w 2991492"/>
                <a:gd name="connsiteY40" fmla="*/ 6986147 h 9960399"/>
                <a:gd name="connsiteX41" fmla="*/ 263405 w 2991492"/>
                <a:gd name="connsiteY41" fmla="*/ 6930423 h 9960399"/>
                <a:gd name="connsiteX42" fmla="*/ 234525 w 2991492"/>
                <a:gd name="connsiteY42" fmla="*/ 6874826 h 9960399"/>
                <a:gd name="connsiteX43" fmla="*/ 207807 w 2991492"/>
                <a:gd name="connsiteY43" fmla="*/ 6819229 h 9960399"/>
                <a:gd name="connsiteX44" fmla="*/ 183126 w 2991492"/>
                <a:gd name="connsiteY44" fmla="*/ 6763887 h 9960399"/>
                <a:gd name="connsiteX45" fmla="*/ 160480 w 2991492"/>
                <a:gd name="connsiteY45" fmla="*/ 6708798 h 9960399"/>
                <a:gd name="connsiteX46" fmla="*/ 139615 w 2991492"/>
                <a:gd name="connsiteY46" fmla="*/ 6653710 h 9960399"/>
                <a:gd name="connsiteX47" fmla="*/ 120659 w 2991492"/>
                <a:gd name="connsiteY47" fmla="*/ 6598876 h 9960399"/>
                <a:gd name="connsiteX48" fmla="*/ 103356 w 2991492"/>
                <a:gd name="connsiteY48" fmla="*/ 6544170 h 9960399"/>
                <a:gd name="connsiteX49" fmla="*/ 99285 w 2991492"/>
                <a:gd name="connsiteY49" fmla="*/ 6530557 h 9960399"/>
                <a:gd name="connsiteX50" fmla="*/ 87708 w 2991492"/>
                <a:gd name="connsiteY50" fmla="*/ 6489718 h 9960399"/>
                <a:gd name="connsiteX51" fmla="*/ 87708 w 2991492"/>
                <a:gd name="connsiteY51" fmla="*/ 6489718 h 9960399"/>
                <a:gd name="connsiteX52" fmla="*/ 73586 w 2991492"/>
                <a:gd name="connsiteY52" fmla="*/ 6435266 h 9960399"/>
                <a:gd name="connsiteX53" fmla="*/ 60990 w 2991492"/>
                <a:gd name="connsiteY53" fmla="*/ 6381068 h 9960399"/>
                <a:gd name="connsiteX54" fmla="*/ 54120 w 2991492"/>
                <a:gd name="connsiteY54" fmla="*/ 6348499 h 9960399"/>
                <a:gd name="connsiteX55" fmla="*/ 49795 w 2991492"/>
                <a:gd name="connsiteY55" fmla="*/ 6326997 h 9960399"/>
                <a:gd name="connsiteX56" fmla="*/ 39871 w 2991492"/>
                <a:gd name="connsiteY56" fmla="*/ 6273309 h 9960399"/>
                <a:gd name="connsiteX57" fmla="*/ 39871 w 2991492"/>
                <a:gd name="connsiteY57" fmla="*/ 6273309 h 9960399"/>
                <a:gd name="connsiteX58" fmla="*/ 31093 w 2991492"/>
                <a:gd name="connsiteY58" fmla="*/ 6220002 h 9960399"/>
                <a:gd name="connsiteX59" fmla="*/ 23459 w 2991492"/>
                <a:gd name="connsiteY59" fmla="*/ 6167586 h 9960399"/>
                <a:gd name="connsiteX60" fmla="*/ 16971 w 2991492"/>
                <a:gd name="connsiteY60" fmla="*/ 6114787 h 9960399"/>
                <a:gd name="connsiteX61" fmla="*/ 16971 w 2991492"/>
                <a:gd name="connsiteY61" fmla="*/ 6114787 h 9960399"/>
                <a:gd name="connsiteX62" fmla="*/ 11500 w 2991492"/>
                <a:gd name="connsiteY62" fmla="*/ 6062753 h 9960399"/>
                <a:gd name="connsiteX63" fmla="*/ 11500 w 2991492"/>
                <a:gd name="connsiteY63" fmla="*/ 6062753 h 9960399"/>
                <a:gd name="connsiteX64" fmla="*/ 7174 w 2991492"/>
                <a:gd name="connsiteY64" fmla="*/ 6011481 h 9960399"/>
                <a:gd name="connsiteX65" fmla="*/ 7174 w 2991492"/>
                <a:gd name="connsiteY65" fmla="*/ 6011481 h 9960399"/>
                <a:gd name="connsiteX66" fmla="*/ 3867 w 2991492"/>
                <a:gd name="connsiteY66" fmla="*/ 5960337 h 9960399"/>
                <a:gd name="connsiteX67" fmla="*/ 1577 w 2991492"/>
                <a:gd name="connsiteY67" fmla="*/ 5909956 h 9960399"/>
                <a:gd name="connsiteX68" fmla="*/ 304 w 2991492"/>
                <a:gd name="connsiteY68" fmla="*/ 5860211 h 9960399"/>
                <a:gd name="connsiteX69" fmla="*/ 50 w 2991492"/>
                <a:gd name="connsiteY69" fmla="*/ 5810466 h 9960399"/>
                <a:gd name="connsiteX70" fmla="*/ 50 w 2991492"/>
                <a:gd name="connsiteY70" fmla="*/ 5810466 h 9960399"/>
                <a:gd name="connsiteX71" fmla="*/ 50 w 2991492"/>
                <a:gd name="connsiteY71" fmla="*/ 5810466 h 9960399"/>
                <a:gd name="connsiteX72" fmla="*/ 686 w 2991492"/>
                <a:gd name="connsiteY72" fmla="*/ 5761485 h 9960399"/>
                <a:gd name="connsiteX73" fmla="*/ 2340 w 2991492"/>
                <a:gd name="connsiteY73" fmla="*/ 5713140 h 9960399"/>
                <a:gd name="connsiteX74" fmla="*/ 8192 w 2991492"/>
                <a:gd name="connsiteY74" fmla="*/ 5617849 h 9960399"/>
                <a:gd name="connsiteX75" fmla="*/ 8192 w 2991492"/>
                <a:gd name="connsiteY75" fmla="*/ 5617721 h 9960399"/>
                <a:gd name="connsiteX76" fmla="*/ 12645 w 2991492"/>
                <a:gd name="connsiteY76" fmla="*/ 5568613 h 9960399"/>
                <a:gd name="connsiteX77" fmla="*/ 12645 w 2991492"/>
                <a:gd name="connsiteY77" fmla="*/ 5568613 h 9960399"/>
                <a:gd name="connsiteX78" fmla="*/ 17607 w 2991492"/>
                <a:gd name="connsiteY78" fmla="*/ 5523575 h 9960399"/>
                <a:gd name="connsiteX79" fmla="*/ 23714 w 2991492"/>
                <a:gd name="connsiteY79" fmla="*/ 5475739 h 9960399"/>
                <a:gd name="connsiteX80" fmla="*/ 23714 w 2991492"/>
                <a:gd name="connsiteY80" fmla="*/ 5475739 h 9960399"/>
                <a:gd name="connsiteX81" fmla="*/ 23714 w 2991492"/>
                <a:gd name="connsiteY81" fmla="*/ 5475739 h 9960399"/>
                <a:gd name="connsiteX82" fmla="*/ 30584 w 2991492"/>
                <a:gd name="connsiteY82" fmla="*/ 5429302 h 9960399"/>
                <a:gd name="connsiteX83" fmla="*/ 38090 w 2991492"/>
                <a:gd name="connsiteY83" fmla="*/ 5384010 h 9960399"/>
                <a:gd name="connsiteX84" fmla="*/ 38090 w 2991492"/>
                <a:gd name="connsiteY84" fmla="*/ 5384010 h 9960399"/>
                <a:gd name="connsiteX85" fmla="*/ 1477634 w 2991492"/>
                <a:gd name="connsiteY85" fmla="*/ 3276665 h 9960399"/>
                <a:gd name="connsiteX86" fmla="*/ 1951036 w 2991492"/>
                <a:gd name="connsiteY86" fmla="*/ 2850463 h 9960399"/>
                <a:gd name="connsiteX87" fmla="*/ 2885373 w 2991492"/>
                <a:gd name="connsiteY87" fmla="*/ 0 h 99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492" h="9960399">
                  <a:moveTo>
                    <a:pt x="143814" y="9960400"/>
                  </a:moveTo>
                  <a:cubicBezTo>
                    <a:pt x="707163" y="9832157"/>
                    <a:pt x="1103467" y="9464225"/>
                    <a:pt x="1283490" y="9072246"/>
                  </a:cubicBezTo>
                  <a:cubicBezTo>
                    <a:pt x="1290615" y="9056724"/>
                    <a:pt x="1297357" y="9041203"/>
                    <a:pt x="1303846" y="9025682"/>
                  </a:cubicBezTo>
                  <a:cubicBezTo>
                    <a:pt x="1310080" y="9010670"/>
                    <a:pt x="1315932" y="8995657"/>
                    <a:pt x="1321530" y="8980645"/>
                  </a:cubicBezTo>
                  <a:cubicBezTo>
                    <a:pt x="1327001" y="8966014"/>
                    <a:pt x="1332090" y="8951383"/>
                    <a:pt x="1336924" y="8936625"/>
                  </a:cubicBezTo>
                  <a:cubicBezTo>
                    <a:pt x="1341504" y="8922503"/>
                    <a:pt x="1345957" y="8908508"/>
                    <a:pt x="1350028" y="8894386"/>
                  </a:cubicBezTo>
                  <a:cubicBezTo>
                    <a:pt x="1353972" y="8880519"/>
                    <a:pt x="1357789" y="8866779"/>
                    <a:pt x="1361224" y="8852911"/>
                  </a:cubicBezTo>
                  <a:cubicBezTo>
                    <a:pt x="1364659" y="8839425"/>
                    <a:pt x="1367712" y="8826067"/>
                    <a:pt x="1370511" y="8812708"/>
                  </a:cubicBezTo>
                  <a:cubicBezTo>
                    <a:pt x="1373310" y="8799604"/>
                    <a:pt x="1375728" y="8786627"/>
                    <a:pt x="1378018" y="8773523"/>
                  </a:cubicBezTo>
                  <a:cubicBezTo>
                    <a:pt x="1380308" y="8760674"/>
                    <a:pt x="1382216" y="8747951"/>
                    <a:pt x="1383997" y="8735229"/>
                  </a:cubicBezTo>
                  <a:cubicBezTo>
                    <a:pt x="1385651" y="8722888"/>
                    <a:pt x="1387178" y="8710420"/>
                    <a:pt x="1388323" y="8698079"/>
                  </a:cubicBezTo>
                  <a:cubicBezTo>
                    <a:pt x="1389468" y="8685993"/>
                    <a:pt x="1390486" y="8673906"/>
                    <a:pt x="1391249" y="8661820"/>
                  </a:cubicBezTo>
                  <a:cubicBezTo>
                    <a:pt x="1392012" y="8649988"/>
                    <a:pt x="1392521" y="8638156"/>
                    <a:pt x="1392776" y="8626197"/>
                  </a:cubicBezTo>
                  <a:cubicBezTo>
                    <a:pt x="1393030" y="8614747"/>
                    <a:pt x="1393030" y="8603297"/>
                    <a:pt x="1392903" y="8591974"/>
                  </a:cubicBezTo>
                  <a:cubicBezTo>
                    <a:pt x="1392776" y="8580651"/>
                    <a:pt x="1392394" y="8569455"/>
                    <a:pt x="1391758" y="8558387"/>
                  </a:cubicBezTo>
                  <a:lnTo>
                    <a:pt x="1391758" y="8558387"/>
                  </a:lnTo>
                  <a:cubicBezTo>
                    <a:pt x="1391249" y="8547445"/>
                    <a:pt x="1390358" y="8536504"/>
                    <a:pt x="1389341" y="8525690"/>
                  </a:cubicBezTo>
                  <a:lnTo>
                    <a:pt x="1389341" y="8525690"/>
                  </a:lnTo>
                  <a:cubicBezTo>
                    <a:pt x="1388323" y="8515003"/>
                    <a:pt x="1387178" y="8504316"/>
                    <a:pt x="1385778" y="8493756"/>
                  </a:cubicBezTo>
                  <a:cubicBezTo>
                    <a:pt x="1384379" y="8483197"/>
                    <a:pt x="1382725" y="8472764"/>
                    <a:pt x="1380944" y="8462586"/>
                  </a:cubicBezTo>
                  <a:cubicBezTo>
                    <a:pt x="1379163" y="8452408"/>
                    <a:pt x="1377254" y="8442358"/>
                    <a:pt x="1375091" y="8432307"/>
                  </a:cubicBezTo>
                  <a:cubicBezTo>
                    <a:pt x="1372929" y="8422257"/>
                    <a:pt x="1370511" y="8412333"/>
                    <a:pt x="1367967" y="8402537"/>
                  </a:cubicBezTo>
                  <a:cubicBezTo>
                    <a:pt x="1365422" y="8392868"/>
                    <a:pt x="1362751" y="8383199"/>
                    <a:pt x="1359824" y="8373657"/>
                  </a:cubicBezTo>
                  <a:cubicBezTo>
                    <a:pt x="1356898" y="8364115"/>
                    <a:pt x="1353845" y="8354701"/>
                    <a:pt x="1350537" y="8345540"/>
                  </a:cubicBezTo>
                  <a:cubicBezTo>
                    <a:pt x="1347229" y="8336253"/>
                    <a:pt x="1343794" y="8327093"/>
                    <a:pt x="1340105" y="8317933"/>
                  </a:cubicBezTo>
                  <a:cubicBezTo>
                    <a:pt x="1336415" y="8308900"/>
                    <a:pt x="1332599" y="8299867"/>
                    <a:pt x="1328654" y="8291088"/>
                  </a:cubicBezTo>
                  <a:cubicBezTo>
                    <a:pt x="1324711" y="8282437"/>
                    <a:pt x="1320639" y="8273786"/>
                    <a:pt x="1316314" y="8265261"/>
                  </a:cubicBezTo>
                  <a:cubicBezTo>
                    <a:pt x="1309825" y="8252539"/>
                    <a:pt x="1316314" y="8265261"/>
                    <a:pt x="1316314" y="8265261"/>
                  </a:cubicBezTo>
                  <a:cubicBezTo>
                    <a:pt x="1311479" y="8255720"/>
                    <a:pt x="1306518" y="8246433"/>
                    <a:pt x="1301174" y="8237145"/>
                  </a:cubicBezTo>
                  <a:cubicBezTo>
                    <a:pt x="1300792" y="8236382"/>
                    <a:pt x="1300284" y="8235618"/>
                    <a:pt x="1299902" y="8234855"/>
                  </a:cubicBezTo>
                  <a:cubicBezTo>
                    <a:pt x="1288706" y="8215390"/>
                    <a:pt x="1277383" y="8195797"/>
                    <a:pt x="1265933" y="8176204"/>
                  </a:cubicBezTo>
                  <a:cubicBezTo>
                    <a:pt x="1248758" y="8146816"/>
                    <a:pt x="1265933" y="8176204"/>
                    <a:pt x="1265933" y="8176204"/>
                  </a:cubicBezTo>
                  <a:cubicBezTo>
                    <a:pt x="1259953" y="8166026"/>
                    <a:pt x="1253974" y="8155848"/>
                    <a:pt x="1247867" y="8145544"/>
                  </a:cubicBezTo>
                  <a:cubicBezTo>
                    <a:pt x="1238707" y="8130150"/>
                    <a:pt x="1247867" y="8145544"/>
                    <a:pt x="1247867" y="8145544"/>
                  </a:cubicBezTo>
                  <a:cubicBezTo>
                    <a:pt x="1241760" y="8135111"/>
                    <a:pt x="1235526" y="8124806"/>
                    <a:pt x="1229292" y="8114374"/>
                  </a:cubicBezTo>
                  <a:lnTo>
                    <a:pt x="1229292" y="8114374"/>
                  </a:lnTo>
                  <a:cubicBezTo>
                    <a:pt x="1223440" y="8104577"/>
                    <a:pt x="1217588" y="8094908"/>
                    <a:pt x="1211608" y="8085112"/>
                  </a:cubicBezTo>
                  <a:cubicBezTo>
                    <a:pt x="1205629" y="8075316"/>
                    <a:pt x="1199649" y="8065519"/>
                    <a:pt x="1193542" y="8055723"/>
                  </a:cubicBezTo>
                  <a:cubicBezTo>
                    <a:pt x="1187435" y="8045799"/>
                    <a:pt x="1181202" y="8036003"/>
                    <a:pt x="1174967" y="8026080"/>
                  </a:cubicBezTo>
                  <a:cubicBezTo>
                    <a:pt x="1074078" y="7867176"/>
                    <a:pt x="957541" y="7712090"/>
                    <a:pt x="808561" y="7587410"/>
                  </a:cubicBezTo>
                  <a:cubicBezTo>
                    <a:pt x="597623" y="7410950"/>
                    <a:pt x="424980" y="7211080"/>
                    <a:pt x="294574" y="6986147"/>
                  </a:cubicBezTo>
                  <a:cubicBezTo>
                    <a:pt x="283888" y="6967700"/>
                    <a:pt x="273455" y="6949125"/>
                    <a:pt x="263405" y="6930423"/>
                  </a:cubicBezTo>
                  <a:cubicBezTo>
                    <a:pt x="253481" y="6912103"/>
                    <a:pt x="243939" y="6893528"/>
                    <a:pt x="234525" y="6874826"/>
                  </a:cubicBezTo>
                  <a:cubicBezTo>
                    <a:pt x="225364" y="6856506"/>
                    <a:pt x="216459" y="6837931"/>
                    <a:pt x="207807" y="6819229"/>
                  </a:cubicBezTo>
                  <a:cubicBezTo>
                    <a:pt x="199283" y="6800908"/>
                    <a:pt x="191141" y="6782461"/>
                    <a:pt x="183126" y="6763887"/>
                  </a:cubicBezTo>
                  <a:cubicBezTo>
                    <a:pt x="175365" y="6745693"/>
                    <a:pt x="167732" y="6727373"/>
                    <a:pt x="160480" y="6708798"/>
                  </a:cubicBezTo>
                  <a:cubicBezTo>
                    <a:pt x="153228" y="6690605"/>
                    <a:pt x="146358" y="6672158"/>
                    <a:pt x="139615" y="6653710"/>
                  </a:cubicBezTo>
                  <a:cubicBezTo>
                    <a:pt x="133127" y="6635517"/>
                    <a:pt x="126765" y="6617324"/>
                    <a:pt x="120659" y="6598876"/>
                  </a:cubicBezTo>
                  <a:cubicBezTo>
                    <a:pt x="114679" y="6580810"/>
                    <a:pt x="108827" y="6562617"/>
                    <a:pt x="103356" y="6544170"/>
                  </a:cubicBezTo>
                  <a:cubicBezTo>
                    <a:pt x="101957" y="6539590"/>
                    <a:pt x="100684" y="6535137"/>
                    <a:pt x="99285" y="6530557"/>
                  </a:cubicBezTo>
                  <a:cubicBezTo>
                    <a:pt x="95341" y="6516944"/>
                    <a:pt x="91397" y="6503331"/>
                    <a:pt x="87708" y="6489718"/>
                  </a:cubicBezTo>
                  <a:lnTo>
                    <a:pt x="87708" y="6489718"/>
                  </a:lnTo>
                  <a:cubicBezTo>
                    <a:pt x="82746" y="6471652"/>
                    <a:pt x="78039" y="6453586"/>
                    <a:pt x="73586" y="6435266"/>
                  </a:cubicBezTo>
                  <a:cubicBezTo>
                    <a:pt x="69133" y="6417327"/>
                    <a:pt x="64934" y="6399261"/>
                    <a:pt x="60990" y="6381068"/>
                  </a:cubicBezTo>
                  <a:cubicBezTo>
                    <a:pt x="58573" y="6370254"/>
                    <a:pt x="56283" y="6359313"/>
                    <a:pt x="54120" y="6348499"/>
                  </a:cubicBezTo>
                  <a:cubicBezTo>
                    <a:pt x="52721" y="6341374"/>
                    <a:pt x="51194" y="6334122"/>
                    <a:pt x="49795" y="6326997"/>
                  </a:cubicBezTo>
                  <a:cubicBezTo>
                    <a:pt x="46360" y="6309059"/>
                    <a:pt x="42925" y="6291121"/>
                    <a:pt x="39871" y="6273309"/>
                  </a:cubicBezTo>
                  <a:lnTo>
                    <a:pt x="39871" y="6273309"/>
                  </a:lnTo>
                  <a:cubicBezTo>
                    <a:pt x="36691" y="6255498"/>
                    <a:pt x="33764" y="6237686"/>
                    <a:pt x="31093" y="6220002"/>
                  </a:cubicBezTo>
                  <a:cubicBezTo>
                    <a:pt x="28421" y="6202445"/>
                    <a:pt x="25876" y="6185016"/>
                    <a:pt x="23459" y="6167586"/>
                  </a:cubicBezTo>
                  <a:cubicBezTo>
                    <a:pt x="21042" y="6150029"/>
                    <a:pt x="18879" y="6132344"/>
                    <a:pt x="16971" y="6114787"/>
                  </a:cubicBezTo>
                  <a:lnTo>
                    <a:pt x="16971" y="6114787"/>
                  </a:lnTo>
                  <a:cubicBezTo>
                    <a:pt x="14935" y="6097485"/>
                    <a:pt x="13154" y="6080055"/>
                    <a:pt x="11500" y="6062753"/>
                  </a:cubicBezTo>
                  <a:lnTo>
                    <a:pt x="11500" y="6062753"/>
                  </a:lnTo>
                  <a:cubicBezTo>
                    <a:pt x="9846" y="6045577"/>
                    <a:pt x="8447" y="6028530"/>
                    <a:pt x="7174" y="6011481"/>
                  </a:cubicBezTo>
                  <a:lnTo>
                    <a:pt x="7174" y="6011481"/>
                  </a:lnTo>
                  <a:cubicBezTo>
                    <a:pt x="5902" y="5994433"/>
                    <a:pt x="4757" y="5977385"/>
                    <a:pt x="3867" y="5960337"/>
                  </a:cubicBezTo>
                  <a:cubicBezTo>
                    <a:pt x="2976" y="5943543"/>
                    <a:pt x="2213" y="5926623"/>
                    <a:pt x="1577" y="5909956"/>
                  </a:cubicBezTo>
                  <a:cubicBezTo>
                    <a:pt x="941" y="5893290"/>
                    <a:pt x="559" y="5876750"/>
                    <a:pt x="304" y="5860211"/>
                  </a:cubicBezTo>
                  <a:cubicBezTo>
                    <a:pt x="50" y="5843672"/>
                    <a:pt x="-77" y="5827133"/>
                    <a:pt x="50" y="5810466"/>
                  </a:cubicBezTo>
                  <a:lnTo>
                    <a:pt x="50" y="5810466"/>
                  </a:lnTo>
                  <a:lnTo>
                    <a:pt x="50" y="5810466"/>
                  </a:lnTo>
                  <a:cubicBezTo>
                    <a:pt x="50" y="5794055"/>
                    <a:pt x="304" y="5777770"/>
                    <a:pt x="686" y="5761485"/>
                  </a:cubicBezTo>
                  <a:cubicBezTo>
                    <a:pt x="1068" y="5745328"/>
                    <a:pt x="1577" y="5729297"/>
                    <a:pt x="2340" y="5713140"/>
                  </a:cubicBezTo>
                  <a:cubicBezTo>
                    <a:pt x="3739" y="5681207"/>
                    <a:pt x="5648" y="5649527"/>
                    <a:pt x="8192" y="5617849"/>
                  </a:cubicBezTo>
                  <a:lnTo>
                    <a:pt x="8192" y="5617721"/>
                  </a:lnTo>
                  <a:cubicBezTo>
                    <a:pt x="9465" y="5601310"/>
                    <a:pt x="10991" y="5585025"/>
                    <a:pt x="12645" y="5568613"/>
                  </a:cubicBezTo>
                  <a:cubicBezTo>
                    <a:pt x="15062" y="5544186"/>
                    <a:pt x="12645" y="5568613"/>
                    <a:pt x="12645" y="5568613"/>
                  </a:cubicBezTo>
                  <a:cubicBezTo>
                    <a:pt x="14172" y="5553600"/>
                    <a:pt x="15826" y="5538461"/>
                    <a:pt x="17607" y="5523575"/>
                  </a:cubicBezTo>
                  <a:cubicBezTo>
                    <a:pt x="19515" y="5507546"/>
                    <a:pt x="21551" y="5491642"/>
                    <a:pt x="23714" y="5475739"/>
                  </a:cubicBezTo>
                  <a:lnTo>
                    <a:pt x="23714" y="5475739"/>
                  </a:lnTo>
                  <a:lnTo>
                    <a:pt x="23714" y="5475739"/>
                  </a:lnTo>
                  <a:cubicBezTo>
                    <a:pt x="25876" y="5460218"/>
                    <a:pt x="28167" y="5444696"/>
                    <a:pt x="30584" y="5429302"/>
                  </a:cubicBezTo>
                  <a:cubicBezTo>
                    <a:pt x="32874" y="5414162"/>
                    <a:pt x="35418" y="5399023"/>
                    <a:pt x="38090" y="5384010"/>
                  </a:cubicBezTo>
                  <a:cubicBezTo>
                    <a:pt x="42034" y="5361364"/>
                    <a:pt x="38090" y="5384010"/>
                    <a:pt x="38090" y="5384010"/>
                  </a:cubicBezTo>
                  <a:cubicBezTo>
                    <a:pt x="182490" y="4558451"/>
                    <a:pt x="727010" y="3835944"/>
                    <a:pt x="1477634" y="3276665"/>
                  </a:cubicBezTo>
                  <a:cubicBezTo>
                    <a:pt x="1660074" y="3140789"/>
                    <a:pt x="1822540" y="3004278"/>
                    <a:pt x="1951036" y="2850463"/>
                  </a:cubicBezTo>
                  <a:cubicBezTo>
                    <a:pt x="3022012" y="1568550"/>
                    <a:pt x="3123028" y="505335"/>
                    <a:pt x="288537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A056AC-16E0-4769-A891-734EC94A067D}"/>
                </a:ext>
              </a:extLst>
            </p:cNvPr>
            <p:cNvSpPr/>
            <p:nvPr/>
          </p:nvSpPr>
          <p:spPr>
            <a:xfrm>
              <a:off x="-1085028" y="-767196"/>
              <a:ext cx="3088212" cy="9940171"/>
            </a:xfrm>
            <a:custGeom>
              <a:avLst/>
              <a:gdLst>
                <a:gd name="connsiteX0" fmla="*/ 2999952 w 3088212"/>
                <a:gd name="connsiteY0" fmla="*/ 0 h 9940171"/>
                <a:gd name="connsiteX1" fmla="*/ 2605683 w 3088212"/>
                <a:gd name="connsiteY1" fmla="*/ 1982284 h 9940171"/>
                <a:gd name="connsiteX2" fmla="*/ 2413193 w 3088212"/>
                <a:gd name="connsiteY2" fmla="*/ 2304416 h 9940171"/>
                <a:gd name="connsiteX3" fmla="*/ 2013326 w 3088212"/>
                <a:gd name="connsiteY3" fmla="*/ 2870183 h 9940171"/>
                <a:gd name="connsiteX4" fmla="*/ 1550866 w 3088212"/>
                <a:gd name="connsiteY4" fmla="*/ 3313305 h 9940171"/>
                <a:gd name="connsiteX5" fmla="*/ 56742 w 3088212"/>
                <a:gd name="connsiteY5" fmla="*/ 5413527 h 9940171"/>
                <a:gd name="connsiteX6" fmla="*/ 47327 w 3088212"/>
                <a:gd name="connsiteY6" fmla="*/ 5458437 h 9940171"/>
                <a:gd name="connsiteX7" fmla="*/ 38549 w 3088212"/>
                <a:gd name="connsiteY7" fmla="*/ 5504237 h 9940171"/>
                <a:gd name="connsiteX8" fmla="*/ 38549 w 3088212"/>
                <a:gd name="connsiteY8" fmla="*/ 5504237 h 9940171"/>
                <a:gd name="connsiteX9" fmla="*/ 30534 w 3088212"/>
                <a:gd name="connsiteY9" fmla="*/ 5551183 h 9940171"/>
                <a:gd name="connsiteX10" fmla="*/ 23791 w 3088212"/>
                <a:gd name="connsiteY10" fmla="*/ 5596094 h 9940171"/>
                <a:gd name="connsiteX11" fmla="*/ 23791 w 3088212"/>
                <a:gd name="connsiteY11" fmla="*/ 5596094 h 9940171"/>
                <a:gd name="connsiteX12" fmla="*/ 17557 w 3088212"/>
                <a:gd name="connsiteY12" fmla="*/ 5643930 h 9940171"/>
                <a:gd name="connsiteX13" fmla="*/ 12341 w 3088212"/>
                <a:gd name="connsiteY13" fmla="*/ 5690621 h 9940171"/>
                <a:gd name="connsiteX14" fmla="*/ 4580 w 3088212"/>
                <a:gd name="connsiteY14" fmla="*/ 5785658 h 9940171"/>
                <a:gd name="connsiteX15" fmla="*/ 4580 w 3088212"/>
                <a:gd name="connsiteY15" fmla="*/ 5785785 h 9940171"/>
                <a:gd name="connsiteX16" fmla="*/ 2036 w 3088212"/>
                <a:gd name="connsiteY16" fmla="*/ 5834130 h 9940171"/>
                <a:gd name="connsiteX17" fmla="*/ 2036 w 3088212"/>
                <a:gd name="connsiteY17" fmla="*/ 5834130 h 9940171"/>
                <a:gd name="connsiteX18" fmla="*/ 509 w 3088212"/>
                <a:gd name="connsiteY18" fmla="*/ 5883239 h 9940171"/>
                <a:gd name="connsiteX19" fmla="*/ 0 w 3088212"/>
                <a:gd name="connsiteY19" fmla="*/ 5932093 h 9940171"/>
                <a:gd name="connsiteX20" fmla="*/ 0 w 3088212"/>
                <a:gd name="connsiteY20" fmla="*/ 5932093 h 9940171"/>
                <a:gd name="connsiteX21" fmla="*/ 509 w 3088212"/>
                <a:gd name="connsiteY21" fmla="*/ 5981710 h 9940171"/>
                <a:gd name="connsiteX22" fmla="*/ 2036 w 3088212"/>
                <a:gd name="connsiteY22" fmla="*/ 6031964 h 9940171"/>
                <a:gd name="connsiteX23" fmla="*/ 2036 w 3088212"/>
                <a:gd name="connsiteY23" fmla="*/ 6031964 h 9940171"/>
                <a:gd name="connsiteX24" fmla="*/ 4580 w 3088212"/>
                <a:gd name="connsiteY24" fmla="*/ 6082345 h 9940171"/>
                <a:gd name="connsiteX25" fmla="*/ 8142 w 3088212"/>
                <a:gd name="connsiteY25" fmla="*/ 6133617 h 9940171"/>
                <a:gd name="connsiteX26" fmla="*/ 12850 w 3088212"/>
                <a:gd name="connsiteY26" fmla="*/ 6185524 h 9940171"/>
                <a:gd name="connsiteX27" fmla="*/ 12850 w 3088212"/>
                <a:gd name="connsiteY27" fmla="*/ 6185524 h 9940171"/>
                <a:gd name="connsiteX28" fmla="*/ 18702 w 3088212"/>
                <a:gd name="connsiteY28" fmla="*/ 6237050 h 9940171"/>
                <a:gd name="connsiteX29" fmla="*/ 18702 w 3088212"/>
                <a:gd name="connsiteY29" fmla="*/ 6237050 h 9940171"/>
                <a:gd name="connsiteX30" fmla="*/ 25699 w 3088212"/>
                <a:gd name="connsiteY30" fmla="*/ 6289467 h 9940171"/>
                <a:gd name="connsiteX31" fmla="*/ 33842 w 3088212"/>
                <a:gd name="connsiteY31" fmla="*/ 6342265 h 9940171"/>
                <a:gd name="connsiteX32" fmla="*/ 41475 w 3088212"/>
                <a:gd name="connsiteY32" fmla="*/ 6386157 h 9940171"/>
                <a:gd name="connsiteX33" fmla="*/ 43256 w 3088212"/>
                <a:gd name="connsiteY33" fmla="*/ 6395572 h 9940171"/>
                <a:gd name="connsiteX34" fmla="*/ 53943 w 3088212"/>
                <a:gd name="connsiteY34" fmla="*/ 6449006 h 9940171"/>
                <a:gd name="connsiteX35" fmla="*/ 66157 w 3088212"/>
                <a:gd name="connsiteY35" fmla="*/ 6502694 h 9940171"/>
                <a:gd name="connsiteX36" fmla="*/ 79897 w 3088212"/>
                <a:gd name="connsiteY36" fmla="*/ 6556511 h 9940171"/>
                <a:gd name="connsiteX37" fmla="*/ 80788 w 3088212"/>
                <a:gd name="connsiteY37" fmla="*/ 6559945 h 9940171"/>
                <a:gd name="connsiteX38" fmla="*/ 95291 w 3088212"/>
                <a:gd name="connsiteY38" fmla="*/ 6610454 h 9940171"/>
                <a:gd name="connsiteX39" fmla="*/ 112339 w 3088212"/>
                <a:gd name="connsiteY39" fmla="*/ 6664524 h 9940171"/>
                <a:gd name="connsiteX40" fmla="*/ 131296 w 3088212"/>
                <a:gd name="connsiteY40" fmla="*/ 6718849 h 9940171"/>
                <a:gd name="connsiteX41" fmla="*/ 152033 w 3088212"/>
                <a:gd name="connsiteY41" fmla="*/ 6773174 h 9940171"/>
                <a:gd name="connsiteX42" fmla="*/ 174806 w 3088212"/>
                <a:gd name="connsiteY42" fmla="*/ 6827753 h 9940171"/>
                <a:gd name="connsiteX43" fmla="*/ 199742 w 3088212"/>
                <a:gd name="connsiteY43" fmla="*/ 6882587 h 9940171"/>
                <a:gd name="connsiteX44" fmla="*/ 226841 w 3088212"/>
                <a:gd name="connsiteY44" fmla="*/ 6937293 h 9940171"/>
                <a:gd name="connsiteX45" fmla="*/ 256230 w 3088212"/>
                <a:gd name="connsiteY45" fmla="*/ 6992254 h 9940171"/>
                <a:gd name="connsiteX46" fmla="*/ 808766 w 3088212"/>
                <a:gd name="connsiteY46" fmla="*/ 7625450 h 9940171"/>
                <a:gd name="connsiteX47" fmla="*/ 1188149 w 3088212"/>
                <a:gd name="connsiteY47" fmla="*/ 8039565 h 9940171"/>
                <a:gd name="connsiteX48" fmla="*/ 1208887 w 3088212"/>
                <a:gd name="connsiteY48" fmla="*/ 8068318 h 9940171"/>
                <a:gd name="connsiteX49" fmla="*/ 1208887 w 3088212"/>
                <a:gd name="connsiteY49" fmla="*/ 8068318 h 9940171"/>
                <a:gd name="connsiteX50" fmla="*/ 1229242 w 3088212"/>
                <a:gd name="connsiteY50" fmla="*/ 8096944 h 9940171"/>
                <a:gd name="connsiteX51" fmla="*/ 1249344 w 3088212"/>
                <a:gd name="connsiteY51" fmla="*/ 8125569 h 9940171"/>
                <a:gd name="connsiteX52" fmla="*/ 1249344 w 3088212"/>
                <a:gd name="connsiteY52" fmla="*/ 8125569 h 9940171"/>
                <a:gd name="connsiteX53" fmla="*/ 1270209 w 3088212"/>
                <a:gd name="connsiteY53" fmla="*/ 8155594 h 9940171"/>
                <a:gd name="connsiteX54" fmla="*/ 1270209 w 3088212"/>
                <a:gd name="connsiteY54" fmla="*/ 8155594 h 9940171"/>
                <a:gd name="connsiteX55" fmla="*/ 1290565 w 3088212"/>
                <a:gd name="connsiteY55" fmla="*/ 8185111 h 9940171"/>
                <a:gd name="connsiteX56" fmla="*/ 1290565 w 3088212"/>
                <a:gd name="connsiteY56" fmla="*/ 8185111 h 9940171"/>
                <a:gd name="connsiteX57" fmla="*/ 1310920 w 3088212"/>
                <a:gd name="connsiteY57" fmla="*/ 8214626 h 9940171"/>
                <a:gd name="connsiteX58" fmla="*/ 1330004 w 3088212"/>
                <a:gd name="connsiteY58" fmla="*/ 8242234 h 9940171"/>
                <a:gd name="connsiteX59" fmla="*/ 1347179 w 3088212"/>
                <a:gd name="connsiteY59" fmla="*/ 8268697 h 9940171"/>
                <a:gd name="connsiteX60" fmla="*/ 1347179 w 3088212"/>
                <a:gd name="connsiteY60" fmla="*/ 8268697 h 9940171"/>
                <a:gd name="connsiteX61" fmla="*/ 1360792 w 3088212"/>
                <a:gd name="connsiteY61" fmla="*/ 8291979 h 9940171"/>
                <a:gd name="connsiteX62" fmla="*/ 1373897 w 3088212"/>
                <a:gd name="connsiteY62" fmla="*/ 8317042 h 9940171"/>
                <a:gd name="connsiteX63" fmla="*/ 1385983 w 3088212"/>
                <a:gd name="connsiteY63" fmla="*/ 8342869 h 9940171"/>
                <a:gd name="connsiteX64" fmla="*/ 1385983 w 3088212"/>
                <a:gd name="connsiteY64" fmla="*/ 8342869 h 9940171"/>
                <a:gd name="connsiteX65" fmla="*/ 1396797 w 3088212"/>
                <a:gd name="connsiteY65" fmla="*/ 8369459 h 9940171"/>
                <a:gd name="connsiteX66" fmla="*/ 1406593 w 3088212"/>
                <a:gd name="connsiteY66" fmla="*/ 8396812 h 9940171"/>
                <a:gd name="connsiteX67" fmla="*/ 1415244 w 3088212"/>
                <a:gd name="connsiteY67" fmla="*/ 8425055 h 9940171"/>
                <a:gd name="connsiteX68" fmla="*/ 1422624 w 3088212"/>
                <a:gd name="connsiteY68" fmla="*/ 8453808 h 9940171"/>
                <a:gd name="connsiteX69" fmla="*/ 1428857 w 3088212"/>
                <a:gd name="connsiteY69" fmla="*/ 8483578 h 9940171"/>
                <a:gd name="connsiteX70" fmla="*/ 1433946 w 3088212"/>
                <a:gd name="connsiteY70" fmla="*/ 8514112 h 9940171"/>
                <a:gd name="connsiteX71" fmla="*/ 1437763 w 3088212"/>
                <a:gd name="connsiteY71" fmla="*/ 8545410 h 9940171"/>
                <a:gd name="connsiteX72" fmla="*/ 1440308 w 3088212"/>
                <a:gd name="connsiteY72" fmla="*/ 8577598 h 9940171"/>
                <a:gd name="connsiteX73" fmla="*/ 1441580 w 3088212"/>
                <a:gd name="connsiteY73" fmla="*/ 8610549 h 9940171"/>
                <a:gd name="connsiteX74" fmla="*/ 1441453 w 3088212"/>
                <a:gd name="connsiteY74" fmla="*/ 8644772 h 9940171"/>
                <a:gd name="connsiteX75" fmla="*/ 1439926 w 3088212"/>
                <a:gd name="connsiteY75" fmla="*/ 8679631 h 9940171"/>
                <a:gd name="connsiteX76" fmla="*/ 1436873 w 3088212"/>
                <a:gd name="connsiteY76" fmla="*/ 8715381 h 9940171"/>
                <a:gd name="connsiteX77" fmla="*/ 1432293 w 3088212"/>
                <a:gd name="connsiteY77" fmla="*/ 8752404 h 9940171"/>
                <a:gd name="connsiteX78" fmla="*/ 1425931 w 3088212"/>
                <a:gd name="connsiteY78" fmla="*/ 8790571 h 9940171"/>
                <a:gd name="connsiteX79" fmla="*/ 1417916 w 3088212"/>
                <a:gd name="connsiteY79" fmla="*/ 8829502 h 9940171"/>
                <a:gd name="connsiteX80" fmla="*/ 1407993 w 3088212"/>
                <a:gd name="connsiteY80" fmla="*/ 8869704 h 9940171"/>
                <a:gd name="connsiteX81" fmla="*/ 1396161 w 3088212"/>
                <a:gd name="connsiteY81" fmla="*/ 8910798 h 9940171"/>
                <a:gd name="connsiteX82" fmla="*/ 1382039 w 3088212"/>
                <a:gd name="connsiteY82" fmla="*/ 8953546 h 9940171"/>
                <a:gd name="connsiteX83" fmla="*/ 1365627 w 3088212"/>
                <a:gd name="connsiteY83" fmla="*/ 8997438 h 9940171"/>
                <a:gd name="connsiteX84" fmla="*/ 1346543 w 3088212"/>
                <a:gd name="connsiteY84" fmla="*/ 9042730 h 9940171"/>
                <a:gd name="connsiteX85" fmla="*/ 163992 w 3088212"/>
                <a:gd name="connsiteY85" fmla="*/ 9940171 h 994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088212" h="9940171">
                  <a:moveTo>
                    <a:pt x="2999952" y="0"/>
                  </a:moveTo>
                  <a:cubicBezTo>
                    <a:pt x="3174758" y="371877"/>
                    <a:pt x="3112800" y="1070848"/>
                    <a:pt x="2605683" y="1982284"/>
                  </a:cubicBezTo>
                  <a:cubicBezTo>
                    <a:pt x="2547542" y="2086862"/>
                    <a:pt x="2483293" y="2194240"/>
                    <a:pt x="2413193" y="2304416"/>
                  </a:cubicBezTo>
                  <a:cubicBezTo>
                    <a:pt x="2297164" y="2486092"/>
                    <a:pt x="2163960" y="2674639"/>
                    <a:pt x="2013326" y="2870183"/>
                  </a:cubicBezTo>
                  <a:cubicBezTo>
                    <a:pt x="1888901" y="3030740"/>
                    <a:pt x="1729616" y="3172214"/>
                    <a:pt x="1550866" y="3313305"/>
                  </a:cubicBezTo>
                  <a:cubicBezTo>
                    <a:pt x="810038" y="3898156"/>
                    <a:pt x="234093" y="4604379"/>
                    <a:pt x="56742" y="5413527"/>
                  </a:cubicBezTo>
                  <a:cubicBezTo>
                    <a:pt x="53434" y="5428412"/>
                    <a:pt x="50381" y="5443424"/>
                    <a:pt x="47327" y="5458437"/>
                  </a:cubicBezTo>
                  <a:cubicBezTo>
                    <a:pt x="44274" y="5473704"/>
                    <a:pt x="41348" y="5488970"/>
                    <a:pt x="38549" y="5504237"/>
                  </a:cubicBezTo>
                  <a:lnTo>
                    <a:pt x="38549" y="5504237"/>
                  </a:lnTo>
                  <a:cubicBezTo>
                    <a:pt x="35750" y="5519886"/>
                    <a:pt x="33078" y="5535535"/>
                    <a:pt x="30534" y="5551183"/>
                  </a:cubicBezTo>
                  <a:cubicBezTo>
                    <a:pt x="28117" y="5566069"/>
                    <a:pt x="25827" y="5581081"/>
                    <a:pt x="23791" y="5596094"/>
                  </a:cubicBezTo>
                  <a:lnTo>
                    <a:pt x="23791" y="5596094"/>
                  </a:lnTo>
                  <a:cubicBezTo>
                    <a:pt x="21501" y="5611997"/>
                    <a:pt x="19465" y="5628027"/>
                    <a:pt x="17557" y="5643930"/>
                  </a:cubicBezTo>
                  <a:cubicBezTo>
                    <a:pt x="15649" y="5659451"/>
                    <a:pt x="13995" y="5674973"/>
                    <a:pt x="12341" y="5690621"/>
                  </a:cubicBezTo>
                  <a:cubicBezTo>
                    <a:pt x="9160" y="5722173"/>
                    <a:pt x="6488" y="5753852"/>
                    <a:pt x="4580" y="5785658"/>
                  </a:cubicBezTo>
                  <a:cubicBezTo>
                    <a:pt x="1654" y="5833367"/>
                    <a:pt x="4580" y="5785658"/>
                    <a:pt x="4580" y="5785785"/>
                  </a:cubicBezTo>
                  <a:cubicBezTo>
                    <a:pt x="3562" y="5801815"/>
                    <a:pt x="2672" y="5817973"/>
                    <a:pt x="2036" y="5834130"/>
                  </a:cubicBezTo>
                  <a:lnTo>
                    <a:pt x="2036" y="5834130"/>
                  </a:lnTo>
                  <a:cubicBezTo>
                    <a:pt x="1399" y="5850543"/>
                    <a:pt x="891" y="5866827"/>
                    <a:pt x="509" y="5883239"/>
                  </a:cubicBezTo>
                  <a:cubicBezTo>
                    <a:pt x="127" y="5899524"/>
                    <a:pt x="0" y="5915808"/>
                    <a:pt x="0" y="5932093"/>
                  </a:cubicBezTo>
                  <a:lnTo>
                    <a:pt x="0" y="5932093"/>
                  </a:lnTo>
                  <a:cubicBezTo>
                    <a:pt x="0" y="5948632"/>
                    <a:pt x="127" y="5965171"/>
                    <a:pt x="509" y="5981710"/>
                  </a:cubicBezTo>
                  <a:cubicBezTo>
                    <a:pt x="763" y="5998504"/>
                    <a:pt x="1272" y="6015171"/>
                    <a:pt x="2036" y="6031964"/>
                  </a:cubicBezTo>
                  <a:lnTo>
                    <a:pt x="2036" y="6031964"/>
                  </a:lnTo>
                  <a:cubicBezTo>
                    <a:pt x="2672" y="6048758"/>
                    <a:pt x="3562" y="6065552"/>
                    <a:pt x="4580" y="6082345"/>
                  </a:cubicBezTo>
                  <a:cubicBezTo>
                    <a:pt x="5598" y="6099393"/>
                    <a:pt x="6743" y="6116442"/>
                    <a:pt x="8142" y="6133617"/>
                  </a:cubicBezTo>
                  <a:cubicBezTo>
                    <a:pt x="9542" y="6150919"/>
                    <a:pt x="11069" y="6168222"/>
                    <a:pt x="12850" y="6185524"/>
                  </a:cubicBezTo>
                  <a:lnTo>
                    <a:pt x="12850" y="6185524"/>
                  </a:lnTo>
                  <a:cubicBezTo>
                    <a:pt x="14631" y="6202699"/>
                    <a:pt x="16539" y="6219875"/>
                    <a:pt x="18702" y="6237050"/>
                  </a:cubicBezTo>
                  <a:lnTo>
                    <a:pt x="18702" y="6237050"/>
                  </a:lnTo>
                  <a:cubicBezTo>
                    <a:pt x="20865" y="6254480"/>
                    <a:pt x="23155" y="6271909"/>
                    <a:pt x="25699" y="6289467"/>
                  </a:cubicBezTo>
                  <a:cubicBezTo>
                    <a:pt x="28244" y="6307024"/>
                    <a:pt x="30916" y="6324580"/>
                    <a:pt x="33842" y="6342265"/>
                  </a:cubicBezTo>
                  <a:cubicBezTo>
                    <a:pt x="36259" y="6356896"/>
                    <a:pt x="38803" y="6371527"/>
                    <a:pt x="41475" y="6386157"/>
                  </a:cubicBezTo>
                  <a:cubicBezTo>
                    <a:pt x="41984" y="6389338"/>
                    <a:pt x="42620" y="6392391"/>
                    <a:pt x="43256" y="6395572"/>
                  </a:cubicBezTo>
                  <a:cubicBezTo>
                    <a:pt x="46691" y="6413511"/>
                    <a:pt x="50254" y="6431322"/>
                    <a:pt x="53943" y="6449006"/>
                  </a:cubicBezTo>
                  <a:cubicBezTo>
                    <a:pt x="57760" y="6467072"/>
                    <a:pt x="61958" y="6485010"/>
                    <a:pt x="66157" y="6502694"/>
                  </a:cubicBezTo>
                  <a:cubicBezTo>
                    <a:pt x="70482" y="6520761"/>
                    <a:pt x="75062" y="6538699"/>
                    <a:pt x="79897" y="6556511"/>
                  </a:cubicBezTo>
                  <a:cubicBezTo>
                    <a:pt x="80279" y="6557656"/>
                    <a:pt x="80533" y="6558800"/>
                    <a:pt x="80788" y="6559945"/>
                  </a:cubicBezTo>
                  <a:cubicBezTo>
                    <a:pt x="85368" y="6576867"/>
                    <a:pt x="90202" y="6593787"/>
                    <a:pt x="95291" y="6610454"/>
                  </a:cubicBezTo>
                  <a:cubicBezTo>
                    <a:pt x="100762" y="6628647"/>
                    <a:pt x="106487" y="6646713"/>
                    <a:pt x="112339" y="6664524"/>
                  </a:cubicBezTo>
                  <a:cubicBezTo>
                    <a:pt x="118446" y="6682844"/>
                    <a:pt x="124807" y="6700910"/>
                    <a:pt x="131296" y="6718849"/>
                  </a:cubicBezTo>
                  <a:cubicBezTo>
                    <a:pt x="137911" y="6737042"/>
                    <a:pt x="144909" y="6755235"/>
                    <a:pt x="152033" y="6773174"/>
                  </a:cubicBezTo>
                  <a:cubicBezTo>
                    <a:pt x="159412" y="6791494"/>
                    <a:pt x="167046" y="6809687"/>
                    <a:pt x="174806" y="6827753"/>
                  </a:cubicBezTo>
                  <a:cubicBezTo>
                    <a:pt x="182821" y="6846200"/>
                    <a:pt x="191091" y="6864521"/>
                    <a:pt x="199742" y="6882587"/>
                  </a:cubicBezTo>
                  <a:cubicBezTo>
                    <a:pt x="208521" y="6901034"/>
                    <a:pt x="217427" y="6919228"/>
                    <a:pt x="226841" y="6937293"/>
                  </a:cubicBezTo>
                  <a:cubicBezTo>
                    <a:pt x="236383" y="6955741"/>
                    <a:pt x="246179" y="6974061"/>
                    <a:pt x="256230" y="6992254"/>
                  </a:cubicBezTo>
                  <a:cubicBezTo>
                    <a:pt x="390833" y="7234235"/>
                    <a:pt x="576836" y="7444155"/>
                    <a:pt x="808766" y="7625450"/>
                  </a:cubicBezTo>
                  <a:cubicBezTo>
                    <a:pt x="959908" y="7743515"/>
                    <a:pt x="1080517" y="7890840"/>
                    <a:pt x="1188149" y="8039565"/>
                  </a:cubicBezTo>
                  <a:cubicBezTo>
                    <a:pt x="1195146" y="8049107"/>
                    <a:pt x="1202016" y="8058776"/>
                    <a:pt x="1208887" y="8068318"/>
                  </a:cubicBezTo>
                  <a:lnTo>
                    <a:pt x="1208887" y="8068318"/>
                  </a:lnTo>
                  <a:cubicBezTo>
                    <a:pt x="1215757" y="8077860"/>
                    <a:pt x="1222499" y="8087402"/>
                    <a:pt x="1229242" y="8096944"/>
                  </a:cubicBezTo>
                  <a:cubicBezTo>
                    <a:pt x="1235985" y="8106486"/>
                    <a:pt x="1242601" y="8116027"/>
                    <a:pt x="1249344" y="8125569"/>
                  </a:cubicBezTo>
                  <a:lnTo>
                    <a:pt x="1249344" y="8125569"/>
                  </a:lnTo>
                  <a:cubicBezTo>
                    <a:pt x="1256341" y="8135620"/>
                    <a:pt x="1263338" y="8145671"/>
                    <a:pt x="1270209" y="8155594"/>
                  </a:cubicBezTo>
                  <a:cubicBezTo>
                    <a:pt x="1280641" y="8170607"/>
                    <a:pt x="1270209" y="8155594"/>
                    <a:pt x="1270209" y="8155594"/>
                  </a:cubicBezTo>
                  <a:cubicBezTo>
                    <a:pt x="1277079" y="8165518"/>
                    <a:pt x="1283822" y="8175314"/>
                    <a:pt x="1290565" y="8185111"/>
                  </a:cubicBezTo>
                  <a:cubicBezTo>
                    <a:pt x="1300615" y="8199868"/>
                    <a:pt x="1290565" y="8185111"/>
                    <a:pt x="1290565" y="8185111"/>
                  </a:cubicBezTo>
                  <a:cubicBezTo>
                    <a:pt x="1297307" y="8195034"/>
                    <a:pt x="1304177" y="8204830"/>
                    <a:pt x="1310920" y="8214626"/>
                  </a:cubicBezTo>
                  <a:lnTo>
                    <a:pt x="1330004" y="8242234"/>
                  </a:lnTo>
                  <a:cubicBezTo>
                    <a:pt x="1335984" y="8250885"/>
                    <a:pt x="1341709" y="8259664"/>
                    <a:pt x="1347179" y="8268697"/>
                  </a:cubicBezTo>
                  <a:lnTo>
                    <a:pt x="1347179" y="8268697"/>
                  </a:lnTo>
                  <a:cubicBezTo>
                    <a:pt x="1351887" y="8276330"/>
                    <a:pt x="1356467" y="8284218"/>
                    <a:pt x="1360792" y="8291979"/>
                  </a:cubicBezTo>
                  <a:cubicBezTo>
                    <a:pt x="1365373" y="8300249"/>
                    <a:pt x="1369698" y="8308645"/>
                    <a:pt x="1373897" y="8317042"/>
                  </a:cubicBezTo>
                  <a:cubicBezTo>
                    <a:pt x="1378095" y="8325566"/>
                    <a:pt x="1382039" y="8334090"/>
                    <a:pt x="1385983" y="8342869"/>
                  </a:cubicBezTo>
                  <a:lnTo>
                    <a:pt x="1385983" y="8342869"/>
                  </a:lnTo>
                  <a:cubicBezTo>
                    <a:pt x="1389800" y="8351647"/>
                    <a:pt x="1393362" y="8360426"/>
                    <a:pt x="1396797" y="8369459"/>
                  </a:cubicBezTo>
                  <a:cubicBezTo>
                    <a:pt x="1400232" y="8378492"/>
                    <a:pt x="1403413" y="8387524"/>
                    <a:pt x="1406593" y="8396812"/>
                  </a:cubicBezTo>
                  <a:cubicBezTo>
                    <a:pt x="1409647" y="8406099"/>
                    <a:pt x="1412573" y="8415513"/>
                    <a:pt x="1415244" y="8425055"/>
                  </a:cubicBezTo>
                  <a:cubicBezTo>
                    <a:pt x="1417916" y="8434597"/>
                    <a:pt x="1420333" y="8444139"/>
                    <a:pt x="1422624" y="8453808"/>
                  </a:cubicBezTo>
                  <a:cubicBezTo>
                    <a:pt x="1424913" y="8463604"/>
                    <a:pt x="1427076" y="8473528"/>
                    <a:pt x="1428857" y="8483578"/>
                  </a:cubicBezTo>
                  <a:cubicBezTo>
                    <a:pt x="1430766" y="8493630"/>
                    <a:pt x="1432420" y="8503808"/>
                    <a:pt x="1433946" y="8514112"/>
                  </a:cubicBezTo>
                  <a:cubicBezTo>
                    <a:pt x="1435473" y="8524417"/>
                    <a:pt x="1436745" y="8534850"/>
                    <a:pt x="1437763" y="8545410"/>
                  </a:cubicBezTo>
                  <a:cubicBezTo>
                    <a:pt x="1438908" y="8556096"/>
                    <a:pt x="1439671" y="8566784"/>
                    <a:pt x="1440308" y="8577598"/>
                  </a:cubicBezTo>
                  <a:cubicBezTo>
                    <a:pt x="1440944" y="8588412"/>
                    <a:pt x="1441325" y="8599353"/>
                    <a:pt x="1441580" y="8610549"/>
                  </a:cubicBezTo>
                  <a:cubicBezTo>
                    <a:pt x="1441834" y="8621872"/>
                    <a:pt x="1441707" y="8633322"/>
                    <a:pt x="1441453" y="8644772"/>
                  </a:cubicBezTo>
                  <a:cubicBezTo>
                    <a:pt x="1441198" y="8656222"/>
                    <a:pt x="1440689" y="8667927"/>
                    <a:pt x="1439926" y="8679631"/>
                  </a:cubicBezTo>
                  <a:cubicBezTo>
                    <a:pt x="1439163" y="8691464"/>
                    <a:pt x="1438145" y="8703422"/>
                    <a:pt x="1436873" y="8715381"/>
                  </a:cubicBezTo>
                  <a:cubicBezTo>
                    <a:pt x="1435600" y="8727722"/>
                    <a:pt x="1434074" y="8740063"/>
                    <a:pt x="1432293" y="8752404"/>
                  </a:cubicBezTo>
                  <a:cubicBezTo>
                    <a:pt x="1430511" y="8765126"/>
                    <a:pt x="1428349" y="8777849"/>
                    <a:pt x="1425931" y="8790571"/>
                  </a:cubicBezTo>
                  <a:cubicBezTo>
                    <a:pt x="1423514" y="8803548"/>
                    <a:pt x="1420842" y="8816525"/>
                    <a:pt x="1417916" y="8829502"/>
                  </a:cubicBezTo>
                  <a:cubicBezTo>
                    <a:pt x="1414863" y="8842861"/>
                    <a:pt x="1411555" y="8856346"/>
                    <a:pt x="1407993" y="8869704"/>
                  </a:cubicBezTo>
                  <a:cubicBezTo>
                    <a:pt x="1404303" y="8883318"/>
                    <a:pt x="1400359" y="8897058"/>
                    <a:pt x="1396161" y="8910798"/>
                  </a:cubicBezTo>
                  <a:cubicBezTo>
                    <a:pt x="1391708" y="8925047"/>
                    <a:pt x="1387001" y="8939296"/>
                    <a:pt x="1382039" y="8953546"/>
                  </a:cubicBezTo>
                  <a:cubicBezTo>
                    <a:pt x="1376950" y="8968177"/>
                    <a:pt x="1371479" y="8982807"/>
                    <a:pt x="1365627" y="8997438"/>
                  </a:cubicBezTo>
                  <a:cubicBezTo>
                    <a:pt x="1359647" y="9012578"/>
                    <a:pt x="1353286" y="9027717"/>
                    <a:pt x="1346543" y="9042730"/>
                  </a:cubicBezTo>
                  <a:cubicBezTo>
                    <a:pt x="1169447" y="9441578"/>
                    <a:pt x="753296" y="9822870"/>
                    <a:pt x="163992" y="9940171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8E114D2-D17C-4D68-8773-4A28ACF2D30C}"/>
                </a:ext>
              </a:extLst>
            </p:cNvPr>
            <p:cNvSpPr/>
            <p:nvPr/>
          </p:nvSpPr>
          <p:spPr>
            <a:xfrm>
              <a:off x="-1096987" y="-744932"/>
              <a:ext cx="3189874" cy="9920832"/>
            </a:xfrm>
            <a:custGeom>
              <a:avLst/>
              <a:gdLst>
                <a:gd name="connsiteX0" fmla="*/ 186511 w 3189874"/>
                <a:gd name="connsiteY0" fmla="*/ 9920833 h 9920832"/>
                <a:gd name="connsiteX1" fmla="*/ 1412573 w 3189874"/>
                <a:gd name="connsiteY1" fmla="*/ 9013595 h 9920832"/>
                <a:gd name="connsiteX2" fmla="*/ 1430257 w 3189874"/>
                <a:gd name="connsiteY2" fmla="*/ 8969449 h 9920832"/>
                <a:gd name="connsiteX3" fmla="*/ 1445397 w 3189874"/>
                <a:gd name="connsiteY3" fmla="*/ 8926829 h 9920832"/>
                <a:gd name="connsiteX4" fmla="*/ 1445397 w 3189874"/>
                <a:gd name="connsiteY4" fmla="*/ 8926829 h 9920832"/>
                <a:gd name="connsiteX5" fmla="*/ 1458246 w 3189874"/>
                <a:gd name="connsiteY5" fmla="*/ 8885353 h 9920832"/>
                <a:gd name="connsiteX6" fmla="*/ 1468679 w 3189874"/>
                <a:gd name="connsiteY6" fmla="*/ 8845532 h 9920832"/>
                <a:gd name="connsiteX7" fmla="*/ 1477330 w 3189874"/>
                <a:gd name="connsiteY7" fmla="*/ 8806474 h 9920832"/>
                <a:gd name="connsiteX8" fmla="*/ 1484073 w 3189874"/>
                <a:gd name="connsiteY8" fmla="*/ 8768688 h 9920832"/>
                <a:gd name="connsiteX9" fmla="*/ 1489035 w 3189874"/>
                <a:gd name="connsiteY9" fmla="*/ 8732048 h 9920832"/>
                <a:gd name="connsiteX10" fmla="*/ 1492342 w 3189874"/>
                <a:gd name="connsiteY10" fmla="*/ 8696298 h 9920832"/>
                <a:gd name="connsiteX11" fmla="*/ 1493996 w 3189874"/>
                <a:gd name="connsiteY11" fmla="*/ 8661820 h 9920832"/>
                <a:gd name="connsiteX12" fmla="*/ 1494124 w 3189874"/>
                <a:gd name="connsiteY12" fmla="*/ 8628233 h 9920832"/>
                <a:gd name="connsiteX13" fmla="*/ 1494124 w 3189874"/>
                <a:gd name="connsiteY13" fmla="*/ 8628233 h 9920832"/>
                <a:gd name="connsiteX14" fmla="*/ 1492724 w 3189874"/>
                <a:gd name="connsiteY14" fmla="*/ 8595282 h 9920832"/>
                <a:gd name="connsiteX15" fmla="*/ 1490052 w 3189874"/>
                <a:gd name="connsiteY15" fmla="*/ 8563730 h 9920832"/>
                <a:gd name="connsiteX16" fmla="*/ 1485981 w 3189874"/>
                <a:gd name="connsiteY16" fmla="*/ 8532814 h 9920832"/>
                <a:gd name="connsiteX17" fmla="*/ 1480638 w 3189874"/>
                <a:gd name="connsiteY17" fmla="*/ 8502789 h 9920832"/>
                <a:gd name="connsiteX18" fmla="*/ 1473895 w 3189874"/>
                <a:gd name="connsiteY18" fmla="*/ 8473528 h 9920832"/>
                <a:gd name="connsiteX19" fmla="*/ 1466007 w 3189874"/>
                <a:gd name="connsiteY19" fmla="*/ 8445157 h 9920832"/>
                <a:gd name="connsiteX20" fmla="*/ 1456847 w 3189874"/>
                <a:gd name="connsiteY20" fmla="*/ 8417676 h 9920832"/>
                <a:gd name="connsiteX21" fmla="*/ 1446414 w 3189874"/>
                <a:gd name="connsiteY21" fmla="*/ 8390704 h 9920832"/>
                <a:gd name="connsiteX22" fmla="*/ 1434837 w 3189874"/>
                <a:gd name="connsiteY22" fmla="*/ 8364624 h 9920832"/>
                <a:gd name="connsiteX23" fmla="*/ 1434837 w 3189874"/>
                <a:gd name="connsiteY23" fmla="*/ 8364624 h 9920832"/>
                <a:gd name="connsiteX24" fmla="*/ 1421987 w 3189874"/>
                <a:gd name="connsiteY24" fmla="*/ 8339306 h 9920832"/>
                <a:gd name="connsiteX25" fmla="*/ 1407738 w 3189874"/>
                <a:gd name="connsiteY25" fmla="*/ 8314497 h 9920832"/>
                <a:gd name="connsiteX26" fmla="*/ 1407738 w 3189874"/>
                <a:gd name="connsiteY26" fmla="*/ 8314497 h 9920832"/>
                <a:gd name="connsiteX27" fmla="*/ 1392217 w 3189874"/>
                <a:gd name="connsiteY27" fmla="*/ 8290325 h 9920832"/>
                <a:gd name="connsiteX28" fmla="*/ 1392217 w 3189874"/>
                <a:gd name="connsiteY28" fmla="*/ 8290325 h 9920832"/>
                <a:gd name="connsiteX29" fmla="*/ 1362701 w 3189874"/>
                <a:gd name="connsiteY29" fmla="*/ 8250885 h 9920832"/>
                <a:gd name="connsiteX30" fmla="*/ 1359647 w 3189874"/>
                <a:gd name="connsiteY30" fmla="*/ 8247196 h 9920832"/>
                <a:gd name="connsiteX31" fmla="*/ 1359647 w 3189874"/>
                <a:gd name="connsiteY31" fmla="*/ 8247196 h 9920832"/>
                <a:gd name="connsiteX32" fmla="*/ 1338528 w 3189874"/>
                <a:gd name="connsiteY32" fmla="*/ 8221242 h 9920832"/>
                <a:gd name="connsiteX33" fmla="*/ 1338528 w 3189874"/>
                <a:gd name="connsiteY33" fmla="*/ 8221242 h 9920832"/>
                <a:gd name="connsiteX34" fmla="*/ 1316391 w 3189874"/>
                <a:gd name="connsiteY34" fmla="*/ 8193889 h 9920832"/>
                <a:gd name="connsiteX35" fmla="*/ 1316391 w 3189874"/>
                <a:gd name="connsiteY35" fmla="*/ 8193889 h 9920832"/>
                <a:gd name="connsiteX36" fmla="*/ 1293872 w 3189874"/>
                <a:gd name="connsiteY36" fmla="*/ 8166027 h 9920832"/>
                <a:gd name="connsiteX37" fmla="*/ 1293872 w 3189874"/>
                <a:gd name="connsiteY37" fmla="*/ 8166027 h 9920832"/>
                <a:gd name="connsiteX38" fmla="*/ 1270972 w 3189874"/>
                <a:gd name="connsiteY38" fmla="*/ 8137528 h 9920832"/>
                <a:gd name="connsiteX39" fmla="*/ 1270972 w 3189874"/>
                <a:gd name="connsiteY39" fmla="*/ 8137528 h 9920832"/>
                <a:gd name="connsiteX40" fmla="*/ 1248708 w 3189874"/>
                <a:gd name="connsiteY40" fmla="*/ 8109921 h 9920832"/>
                <a:gd name="connsiteX41" fmla="*/ 1226189 w 3189874"/>
                <a:gd name="connsiteY41" fmla="*/ 8082186 h 9920832"/>
                <a:gd name="connsiteX42" fmla="*/ 1203543 w 3189874"/>
                <a:gd name="connsiteY42" fmla="*/ 8054451 h 9920832"/>
                <a:gd name="connsiteX43" fmla="*/ 1203543 w 3189874"/>
                <a:gd name="connsiteY43" fmla="*/ 8054451 h 9920832"/>
                <a:gd name="connsiteX44" fmla="*/ 811692 w 3189874"/>
                <a:gd name="connsiteY44" fmla="*/ 7664508 h 9920832"/>
                <a:gd name="connsiteX45" fmla="*/ 221370 w 3189874"/>
                <a:gd name="connsiteY45" fmla="*/ 6999379 h 9920832"/>
                <a:gd name="connsiteX46" fmla="*/ 193890 w 3189874"/>
                <a:gd name="connsiteY46" fmla="*/ 6945181 h 9920832"/>
                <a:gd name="connsiteX47" fmla="*/ 168827 w 3189874"/>
                <a:gd name="connsiteY47" fmla="*/ 6891111 h 9920832"/>
                <a:gd name="connsiteX48" fmla="*/ 145926 w 3189874"/>
                <a:gd name="connsiteY48" fmla="*/ 6837041 h 9920832"/>
                <a:gd name="connsiteX49" fmla="*/ 145926 w 3189874"/>
                <a:gd name="connsiteY49" fmla="*/ 6837041 h 9920832"/>
                <a:gd name="connsiteX50" fmla="*/ 125062 w 3189874"/>
                <a:gd name="connsiteY50" fmla="*/ 6783224 h 9920832"/>
                <a:gd name="connsiteX51" fmla="*/ 106232 w 3189874"/>
                <a:gd name="connsiteY51" fmla="*/ 6729663 h 9920832"/>
                <a:gd name="connsiteX52" fmla="*/ 89184 w 3189874"/>
                <a:gd name="connsiteY52" fmla="*/ 6675974 h 9920832"/>
                <a:gd name="connsiteX53" fmla="*/ 74045 w 3189874"/>
                <a:gd name="connsiteY53" fmla="*/ 6622540 h 9920832"/>
                <a:gd name="connsiteX54" fmla="*/ 65393 w 3189874"/>
                <a:gd name="connsiteY54" fmla="*/ 6589334 h 9920832"/>
                <a:gd name="connsiteX55" fmla="*/ 60432 w 3189874"/>
                <a:gd name="connsiteY55" fmla="*/ 6569360 h 9920832"/>
                <a:gd name="connsiteX56" fmla="*/ 60432 w 3189874"/>
                <a:gd name="connsiteY56" fmla="*/ 6569360 h 9920832"/>
                <a:gd name="connsiteX57" fmla="*/ 48472 w 3189874"/>
                <a:gd name="connsiteY57" fmla="*/ 6516308 h 9920832"/>
                <a:gd name="connsiteX58" fmla="*/ 38040 w 3189874"/>
                <a:gd name="connsiteY58" fmla="*/ 6463382 h 9920832"/>
                <a:gd name="connsiteX59" fmla="*/ 38040 w 3189874"/>
                <a:gd name="connsiteY59" fmla="*/ 6463382 h 9920832"/>
                <a:gd name="connsiteX60" fmla="*/ 31297 w 3189874"/>
                <a:gd name="connsiteY60" fmla="*/ 6424197 h 9920832"/>
                <a:gd name="connsiteX61" fmla="*/ 29134 w 3189874"/>
                <a:gd name="connsiteY61" fmla="*/ 6410711 h 9920832"/>
                <a:gd name="connsiteX62" fmla="*/ 21501 w 3189874"/>
                <a:gd name="connsiteY62" fmla="*/ 6358295 h 9920832"/>
                <a:gd name="connsiteX63" fmla="*/ 15012 w 3189874"/>
                <a:gd name="connsiteY63" fmla="*/ 6306387 h 9920832"/>
                <a:gd name="connsiteX64" fmla="*/ 9796 w 3189874"/>
                <a:gd name="connsiteY64" fmla="*/ 6254861 h 9920832"/>
                <a:gd name="connsiteX65" fmla="*/ 5725 w 3189874"/>
                <a:gd name="connsiteY65" fmla="*/ 6204226 h 9920832"/>
                <a:gd name="connsiteX66" fmla="*/ 2672 w 3189874"/>
                <a:gd name="connsiteY66" fmla="*/ 6153082 h 9920832"/>
                <a:gd name="connsiteX67" fmla="*/ 2672 w 3189874"/>
                <a:gd name="connsiteY67" fmla="*/ 6153082 h 9920832"/>
                <a:gd name="connsiteX68" fmla="*/ 763 w 3189874"/>
                <a:gd name="connsiteY68" fmla="*/ 6102701 h 9920832"/>
                <a:gd name="connsiteX69" fmla="*/ 763 w 3189874"/>
                <a:gd name="connsiteY69" fmla="*/ 6102701 h 9920832"/>
                <a:gd name="connsiteX70" fmla="*/ 0 w 3189874"/>
                <a:gd name="connsiteY70" fmla="*/ 6053211 h 9920832"/>
                <a:gd name="connsiteX71" fmla="*/ 254 w 3189874"/>
                <a:gd name="connsiteY71" fmla="*/ 6003721 h 9920832"/>
                <a:gd name="connsiteX72" fmla="*/ 254 w 3189874"/>
                <a:gd name="connsiteY72" fmla="*/ 6003721 h 9920832"/>
                <a:gd name="connsiteX73" fmla="*/ 1527 w 3189874"/>
                <a:gd name="connsiteY73" fmla="*/ 5954993 h 9920832"/>
                <a:gd name="connsiteX74" fmla="*/ 1527 w 3189874"/>
                <a:gd name="connsiteY74" fmla="*/ 5954993 h 9920832"/>
                <a:gd name="connsiteX75" fmla="*/ 3817 w 3189874"/>
                <a:gd name="connsiteY75" fmla="*/ 5907157 h 9920832"/>
                <a:gd name="connsiteX76" fmla="*/ 7252 w 3189874"/>
                <a:gd name="connsiteY76" fmla="*/ 5858557 h 9920832"/>
                <a:gd name="connsiteX77" fmla="*/ 7252 w 3189874"/>
                <a:gd name="connsiteY77" fmla="*/ 5858430 h 9920832"/>
                <a:gd name="connsiteX78" fmla="*/ 16794 w 3189874"/>
                <a:gd name="connsiteY78" fmla="*/ 5764030 h 9920832"/>
                <a:gd name="connsiteX79" fmla="*/ 16794 w 3189874"/>
                <a:gd name="connsiteY79" fmla="*/ 5763903 h 9920832"/>
                <a:gd name="connsiteX80" fmla="*/ 23028 w 3189874"/>
                <a:gd name="connsiteY80" fmla="*/ 5717338 h 9920832"/>
                <a:gd name="connsiteX81" fmla="*/ 29898 w 3189874"/>
                <a:gd name="connsiteY81" fmla="*/ 5671156 h 9920832"/>
                <a:gd name="connsiteX82" fmla="*/ 29898 w 3189874"/>
                <a:gd name="connsiteY82" fmla="*/ 5671156 h 9920832"/>
                <a:gd name="connsiteX83" fmla="*/ 38040 w 3189874"/>
                <a:gd name="connsiteY83" fmla="*/ 5624337 h 9920832"/>
                <a:gd name="connsiteX84" fmla="*/ 38040 w 3189874"/>
                <a:gd name="connsiteY84" fmla="*/ 5624337 h 9920832"/>
                <a:gd name="connsiteX85" fmla="*/ 46691 w 3189874"/>
                <a:gd name="connsiteY85" fmla="*/ 5579809 h 9920832"/>
                <a:gd name="connsiteX86" fmla="*/ 46691 w 3189874"/>
                <a:gd name="connsiteY86" fmla="*/ 5579809 h 9920832"/>
                <a:gd name="connsiteX87" fmla="*/ 56615 w 3189874"/>
                <a:gd name="connsiteY87" fmla="*/ 5533754 h 9920832"/>
                <a:gd name="connsiteX88" fmla="*/ 56615 w 3189874"/>
                <a:gd name="connsiteY88" fmla="*/ 5533754 h 9920832"/>
                <a:gd name="connsiteX89" fmla="*/ 67174 w 3189874"/>
                <a:gd name="connsiteY89" fmla="*/ 5488589 h 9920832"/>
                <a:gd name="connsiteX90" fmla="*/ 78497 w 3189874"/>
                <a:gd name="connsiteY90" fmla="*/ 5444187 h 9920832"/>
                <a:gd name="connsiteX91" fmla="*/ 78497 w 3189874"/>
                <a:gd name="connsiteY91" fmla="*/ 5444187 h 9920832"/>
                <a:gd name="connsiteX92" fmla="*/ 1626183 w 3189874"/>
                <a:gd name="connsiteY92" fmla="*/ 3349946 h 9920832"/>
                <a:gd name="connsiteX93" fmla="*/ 2077575 w 3189874"/>
                <a:gd name="connsiteY93" fmla="*/ 2889903 h 9920832"/>
                <a:gd name="connsiteX94" fmla="*/ 2142459 w 3189874"/>
                <a:gd name="connsiteY94" fmla="*/ 2798556 h 9920832"/>
                <a:gd name="connsiteX95" fmla="*/ 2657336 w 3189874"/>
                <a:gd name="connsiteY95" fmla="*/ 1982029 h 9920832"/>
                <a:gd name="connsiteX96" fmla="*/ 3116617 w 3189874"/>
                <a:gd name="connsiteY96" fmla="*/ 0 h 992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189874" h="9920832">
                  <a:moveTo>
                    <a:pt x="186511" y="9920833"/>
                  </a:moveTo>
                  <a:cubicBezTo>
                    <a:pt x="802913" y="9814855"/>
                    <a:pt x="1240056" y="9419187"/>
                    <a:pt x="1412573" y="9013595"/>
                  </a:cubicBezTo>
                  <a:cubicBezTo>
                    <a:pt x="1418807" y="8998837"/>
                    <a:pt x="1424786" y="8984206"/>
                    <a:pt x="1430257" y="8969449"/>
                  </a:cubicBezTo>
                  <a:cubicBezTo>
                    <a:pt x="1435600" y="8955199"/>
                    <a:pt x="1440689" y="8940950"/>
                    <a:pt x="1445397" y="8926829"/>
                  </a:cubicBezTo>
                  <a:lnTo>
                    <a:pt x="1445397" y="8926829"/>
                  </a:lnTo>
                  <a:cubicBezTo>
                    <a:pt x="1449977" y="8912961"/>
                    <a:pt x="1454302" y="8899093"/>
                    <a:pt x="1458246" y="8885353"/>
                  </a:cubicBezTo>
                  <a:cubicBezTo>
                    <a:pt x="1462063" y="8871995"/>
                    <a:pt x="1465498" y="8858764"/>
                    <a:pt x="1468679" y="8845532"/>
                  </a:cubicBezTo>
                  <a:cubicBezTo>
                    <a:pt x="1471859" y="8832555"/>
                    <a:pt x="1474786" y="8819451"/>
                    <a:pt x="1477330" y="8806474"/>
                  </a:cubicBezTo>
                  <a:cubicBezTo>
                    <a:pt x="1479874" y="8793879"/>
                    <a:pt x="1482164" y="8781283"/>
                    <a:pt x="1484073" y="8768688"/>
                  </a:cubicBezTo>
                  <a:cubicBezTo>
                    <a:pt x="1485981" y="8756475"/>
                    <a:pt x="1487635" y="8744262"/>
                    <a:pt x="1489035" y="8732048"/>
                  </a:cubicBezTo>
                  <a:cubicBezTo>
                    <a:pt x="1490434" y="8720089"/>
                    <a:pt x="1491452" y="8708129"/>
                    <a:pt x="1492342" y="8696298"/>
                  </a:cubicBezTo>
                  <a:cubicBezTo>
                    <a:pt x="1493106" y="8684720"/>
                    <a:pt x="1493615" y="8673270"/>
                    <a:pt x="1493996" y="8661820"/>
                  </a:cubicBezTo>
                  <a:cubicBezTo>
                    <a:pt x="1494251" y="8650497"/>
                    <a:pt x="1494378" y="8639302"/>
                    <a:pt x="1494124" y="8628233"/>
                  </a:cubicBezTo>
                  <a:lnTo>
                    <a:pt x="1494124" y="8628233"/>
                  </a:lnTo>
                  <a:cubicBezTo>
                    <a:pt x="1493869" y="8617164"/>
                    <a:pt x="1493487" y="8606223"/>
                    <a:pt x="1492724" y="8595282"/>
                  </a:cubicBezTo>
                  <a:cubicBezTo>
                    <a:pt x="1492088" y="8584722"/>
                    <a:pt x="1491197" y="8574162"/>
                    <a:pt x="1490052" y="8563730"/>
                  </a:cubicBezTo>
                  <a:cubicBezTo>
                    <a:pt x="1488907" y="8553298"/>
                    <a:pt x="1487508" y="8542992"/>
                    <a:pt x="1485981" y="8532814"/>
                  </a:cubicBezTo>
                  <a:cubicBezTo>
                    <a:pt x="1484455" y="8522764"/>
                    <a:pt x="1482673" y="8512713"/>
                    <a:pt x="1480638" y="8502789"/>
                  </a:cubicBezTo>
                  <a:cubicBezTo>
                    <a:pt x="1478602" y="8492866"/>
                    <a:pt x="1476439" y="8483070"/>
                    <a:pt x="1473895" y="8473528"/>
                  </a:cubicBezTo>
                  <a:cubicBezTo>
                    <a:pt x="1471478" y="8463986"/>
                    <a:pt x="1468806" y="8454444"/>
                    <a:pt x="1466007" y="8445157"/>
                  </a:cubicBezTo>
                  <a:cubicBezTo>
                    <a:pt x="1463081" y="8435742"/>
                    <a:pt x="1460155" y="8426582"/>
                    <a:pt x="1456847" y="8417676"/>
                  </a:cubicBezTo>
                  <a:cubicBezTo>
                    <a:pt x="1453539" y="8408643"/>
                    <a:pt x="1450104" y="8399610"/>
                    <a:pt x="1446414" y="8390704"/>
                  </a:cubicBezTo>
                  <a:cubicBezTo>
                    <a:pt x="1442725" y="8381799"/>
                    <a:pt x="1438908" y="8373148"/>
                    <a:pt x="1434837" y="8364624"/>
                  </a:cubicBezTo>
                  <a:lnTo>
                    <a:pt x="1434837" y="8364624"/>
                  </a:lnTo>
                  <a:cubicBezTo>
                    <a:pt x="1430766" y="8356100"/>
                    <a:pt x="1426440" y="8347576"/>
                    <a:pt x="1421987" y="8339306"/>
                  </a:cubicBezTo>
                  <a:cubicBezTo>
                    <a:pt x="1417535" y="8330909"/>
                    <a:pt x="1412700" y="8322640"/>
                    <a:pt x="1407738" y="8314497"/>
                  </a:cubicBezTo>
                  <a:lnTo>
                    <a:pt x="1407738" y="8314497"/>
                  </a:lnTo>
                  <a:cubicBezTo>
                    <a:pt x="1402777" y="8306355"/>
                    <a:pt x="1397560" y="8298213"/>
                    <a:pt x="1392217" y="8290325"/>
                  </a:cubicBezTo>
                  <a:cubicBezTo>
                    <a:pt x="1384074" y="8278366"/>
                    <a:pt x="1392217" y="8290325"/>
                    <a:pt x="1392217" y="8290325"/>
                  </a:cubicBezTo>
                  <a:cubicBezTo>
                    <a:pt x="1383057" y="8276839"/>
                    <a:pt x="1373133" y="8263608"/>
                    <a:pt x="1362701" y="8250885"/>
                  </a:cubicBezTo>
                  <a:cubicBezTo>
                    <a:pt x="1361683" y="8249613"/>
                    <a:pt x="1360665" y="8248341"/>
                    <a:pt x="1359647" y="8247196"/>
                  </a:cubicBezTo>
                  <a:lnTo>
                    <a:pt x="1359647" y="8247196"/>
                  </a:lnTo>
                  <a:cubicBezTo>
                    <a:pt x="1352650" y="8238672"/>
                    <a:pt x="1345526" y="8230021"/>
                    <a:pt x="1338528" y="8221242"/>
                  </a:cubicBezTo>
                  <a:cubicBezTo>
                    <a:pt x="1327969" y="8208138"/>
                    <a:pt x="1338528" y="8221242"/>
                    <a:pt x="1338528" y="8221242"/>
                  </a:cubicBezTo>
                  <a:cubicBezTo>
                    <a:pt x="1331149" y="8212209"/>
                    <a:pt x="1323770" y="8203049"/>
                    <a:pt x="1316391" y="8193889"/>
                  </a:cubicBezTo>
                  <a:lnTo>
                    <a:pt x="1316391" y="8193889"/>
                  </a:lnTo>
                  <a:cubicBezTo>
                    <a:pt x="1308885" y="8184601"/>
                    <a:pt x="1301379" y="8175314"/>
                    <a:pt x="1293872" y="8166027"/>
                  </a:cubicBezTo>
                  <a:cubicBezTo>
                    <a:pt x="1282677" y="8152032"/>
                    <a:pt x="1293872" y="8166027"/>
                    <a:pt x="1293872" y="8166027"/>
                  </a:cubicBezTo>
                  <a:cubicBezTo>
                    <a:pt x="1286239" y="8156612"/>
                    <a:pt x="1278605" y="8147070"/>
                    <a:pt x="1270972" y="8137528"/>
                  </a:cubicBezTo>
                  <a:lnTo>
                    <a:pt x="1270972" y="8137528"/>
                  </a:lnTo>
                  <a:cubicBezTo>
                    <a:pt x="1263593" y="8128368"/>
                    <a:pt x="1256214" y="8119208"/>
                    <a:pt x="1248708" y="8109921"/>
                  </a:cubicBezTo>
                  <a:cubicBezTo>
                    <a:pt x="1241202" y="8100633"/>
                    <a:pt x="1233822" y="8091473"/>
                    <a:pt x="1226189" y="8082186"/>
                  </a:cubicBezTo>
                  <a:cubicBezTo>
                    <a:pt x="1218683" y="8072898"/>
                    <a:pt x="1211049" y="8063738"/>
                    <a:pt x="1203543" y="8054451"/>
                  </a:cubicBezTo>
                  <a:lnTo>
                    <a:pt x="1203543" y="8054451"/>
                  </a:lnTo>
                  <a:cubicBezTo>
                    <a:pt x="1089296" y="7915649"/>
                    <a:pt x="964488" y="7776084"/>
                    <a:pt x="811692" y="7664508"/>
                  </a:cubicBezTo>
                  <a:cubicBezTo>
                    <a:pt x="557879" y="7479015"/>
                    <a:pt x="358646" y="7259171"/>
                    <a:pt x="221370" y="6999379"/>
                  </a:cubicBezTo>
                  <a:cubicBezTo>
                    <a:pt x="211956" y="6981568"/>
                    <a:pt x="202796" y="6963501"/>
                    <a:pt x="193890" y="6945181"/>
                  </a:cubicBezTo>
                  <a:cubicBezTo>
                    <a:pt x="185239" y="6927370"/>
                    <a:pt x="176842" y="6909304"/>
                    <a:pt x="168827" y="6891111"/>
                  </a:cubicBezTo>
                  <a:cubicBezTo>
                    <a:pt x="160939" y="6873299"/>
                    <a:pt x="153178" y="6855233"/>
                    <a:pt x="145926" y="6837041"/>
                  </a:cubicBezTo>
                  <a:lnTo>
                    <a:pt x="145926" y="6837041"/>
                  </a:lnTo>
                  <a:cubicBezTo>
                    <a:pt x="138675" y="6819229"/>
                    <a:pt x="131804" y="6801290"/>
                    <a:pt x="125062" y="6783224"/>
                  </a:cubicBezTo>
                  <a:cubicBezTo>
                    <a:pt x="118573" y="6765540"/>
                    <a:pt x="112212" y="6747601"/>
                    <a:pt x="106232" y="6729663"/>
                  </a:cubicBezTo>
                  <a:cubicBezTo>
                    <a:pt x="100253" y="6711979"/>
                    <a:pt x="94655" y="6694040"/>
                    <a:pt x="89184" y="6675974"/>
                  </a:cubicBezTo>
                  <a:cubicBezTo>
                    <a:pt x="83841" y="6658290"/>
                    <a:pt x="78879" y="6640479"/>
                    <a:pt x="74045" y="6622540"/>
                  </a:cubicBezTo>
                  <a:cubicBezTo>
                    <a:pt x="71118" y="6611471"/>
                    <a:pt x="68192" y="6600403"/>
                    <a:pt x="65393" y="6589334"/>
                  </a:cubicBezTo>
                  <a:cubicBezTo>
                    <a:pt x="63739" y="6582719"/>
                    <a:pt x="62086" y="6575976"/>
                    <a:pt x="60432" y="6569360"/>
                  </a:cubicBezTo>
                  <a:lnTo>
                    <a:pt x="60432" y="6569360"/>
                  </a:lnTo>
                  <a:cubicBezTo>
                    <a:pt x="56233" y="6551803"/>
                    <a:pt x="52162" y="6534119"/>
                    <a:pt x="48472" y="6516308"/>
                  </a:cubicBezTo>
                  <a:cubicBezTo>
                    <a:pt x="44783" y="6498751"/>
                    <a:pt x="41348" y="6481194"/>
                    <a:pt x="38040" y="6463382"/>
                  </a:cubicBezTo>
                  <a:lnTo>
                    <a:pt x="38040" y="6463382"/>
                  </a:lnTo>
                  <a:cubicBezTo>
                    <a:pt x="35623" y="6450406"/>
                    <a:pt x="33460" y="6437301"/>
                    <a:pt x="31297" y="6424197"/>
                  </a:cubicBezTo>
                  <a:cubicBezTo>
                    <a:pt x="30534" y="6419744"/>
                    <a:pt x="29898" y="6415164"/>
                    <a:pt x="29134" y="6410711"/>
                  </a:cubicBezTo>
                  <a:cubicBezTo>
                    <a:pt x="26335" y="6393155"/>
                    <a:pt x="23791" y="6375725"/>
                    <a:pt x="21501" y="6358295"/>
                  </a:cubicBezTo>
                  <a:cubicBezTo>
                    <a:pt x="19211" y="6340865"/>
                    <a:pt x="17048" y="6323563"/>
                    <a:pt x="15012" y="6306387"/>
                  </a:cubicBezTo>
                  <a:cubicBezTo>
                    <a:pt x="13104" y="6289212"/>
                    <a:pt x="11323" y="6271909"/>
                    <a:pt x="9796" y="6254861"/>
                  </a:cubicBezTo>
                  <a:cubicBezTo>
                    <a:pt x="8270" y="6237941"/>
                    <a:pt x="6870" y="6221020"/>
                    <a:pt x="5725" y="6204226"/>
                  </a:cubicBezTo>
                  <a:cubicBezTo>
                    <a:pt x="4580" y="6187178"/>
                    <a:pt x="3562" y="6170130"/>
                    <a:pt x="2672" y="6153082"/>
                  </a:cubicBezTo>
                  <a:lnTo>
                    <a:pt x="2672" y="6153082"/>
                  </a:lnTo>
                  <a:cubicBezTo>
                    <a:pt x="1781" y="6136288"/>
                    <a:pt x="1145" y="6119495"/>
                    <a:pt x="763" y="6102701"/>
                  </a:cubicBezTo>
                  <a:lnTo>
                    <a:pt x="763" y="6102701"/>
                  </a:lnTo>
                  <a:cubicBezTo>
                    <a:pt x="382" y="6086162"/>
                    <a:pt x="127" y="6069623"/>
                    <a:pt x="0" y="6053211"/>
                  </a:cubicBezTo>
                  <a:cubicBezTo>
                    <a:pt x="0" y="6036799"/>
                    <a:pt x="0" y="6020260"/>
                    <a:pt x="254" y="6003721"/>
                  </a:cubicBezTo>
                  <a:lnTo>
                    <a:pt x="254" y="6003721"/>
                  </a:lnTo>
                  <a:cubicBezTo>
                    <a:pt x="509" y="5987436"/>
                    <a:pt x="1018" y="5971151"/>
                    <a:pt x="1527" y="5954993"/>
                  </a:cubicBezTo>
                  <a:lnTo>
                    <a:pt x="1527" y="5954993"/>
                  </a:lnTo>
                  <a:cubicBezTo>
                    <a:pt x="2163" y="5939090"/>
                    <a:pt x="2926" y="5923060"/>
                    <a:pt x="3817" y="5907157"/>
                  </a:cubicBezTo>
                  <a:cubicBezTo>
                    <a:pt x="4707" y="5891000"/>
                    <a:pt x="5852" y="5874715"/>
                    <a:pt x="7252" y="5858557"/>
                  </a:cubicBezTo>
                  <a:cubicBezTo>
                    <a:pt x="7252" y="5858557"/>
                    <a:pt x="7252" y="5858557"/>
                    <a:pt x="7252" y="5858430"/>
                  </a:cubicBezTo>
                  <a:cubicBezTo>
                    <a:pt x="9796" y="5826751"/>
                    <a:pt x="12977" y="5795327"/>
                    <a:pt x="16794" y="5764030"/>
                  </a:cubicBezTo>
                  <a:cubicBezTo>
                    <a:pt x="22519" y="5716957"/>
                    <a:pt x="16794" y="5764030"/>
                    <a:pt x="16794" y="5763903"/>
                  </a:cubicBezTo>
                  <a:cubicBezTo>
                    <a:pt x="18702" y="5748381"/>
                    <a:pt x="20738" y="5732733"/>
                    <a:pt x="23028" y="5717338"/>
                  </a:cubicBezTo>
                  <a:cubicBezTo>
                    <a:pt x="25318" y="5701817"/>
                    <a:pt x="27608" y="5686423"/>
                    <a:pt x="29898" y="5671156"/>
                  </a:cubicBezTo>
                  <a:lnTo>
                    <a:pt x="29898" y="5671156"/>
                  </a:lnTo>
                  <a:cubicBezTo>
                    <a:pt x="32442" y="5655507"/>
                    <a:pt x="35114" y="5639859"/>
                    <a:pt x="38040" y="5624337"/>
                  </a:cubicBezTo>
                  <a:lnTo>
                    <a:pt x="38040" y="5624337"/>
                  </a:lnTo>
                  <a:cubicBezTo>
                    <a:pt x="40712" y="5609452"/>
                    <a:pt x="43638" y="5594567"/>
                    <a:pt x="46691" y="5579809"/>
                  </a:cubicBezTo>
                  <a:lnTo>
                    <a:pt x="46691" y="5579809"/>
                  </a:lnTo>
                  <a:cubicBezTo>
                    <a:pt x="49872" y="5564414"/>
                    <a:pt x="53053" y="5549021"/>
                    <a:pt x="56615" y="5533754"/>
                  </a:cubicBezTo>
                  <a:lnTo>
                    <a:pt x="56615" y="5533754"/>
                  </a:lnTo>
                  <a:cubicBezTo>
                    <a:pt x="60050" y="5518614"/>
                    <a:pt x="63485" y="5503601"/>
                    <a:pt x="67174" y="5488589"/>
                  </a:cubicBezTo>
                  <a:cubicBezTo>
                    <a:pt x="70737" y="5473831"/>
                    <a:pt x="74553" y="5458945"/>
                    <a:pt x="78497" y="5444187"/>
                  </a:cubicBezTo>
                  <a:lnTo>
                    <a:pt x="78497" y="5444187"/>
                  </a:lnTo>
                  <a:cubicBezTo>
                    <a:pt x="288291" y="4650943"/>
                    <a:pt x="895278" y="3960369"/>
                    <a:pt x="1626183" y="3349946"/>
                  </a:cubicBezTo>
                  <a:cubicBezTo>
                    <a:pt x="1801116" y="3203892"/>
                    <a:pt x="1957602" y="3057203"/>
                    <a:pt x="2077575" y="2889903"/>
                  </a:cubicBezTo>
                  <a:cubicBezTo>
                    <a:pt x="2099585" y="2859242"/>
                    <a:pt x="2121213" y="2828835"/>
                    <a:pt x="2142459" y="2798556"/>
                  </a:cubicBezTo>
                  <a:cubicBezTo>
                    <a:pt x="2346018" y="2508993"/>
                    <a:pt x="2516753" y="2236224"/>
                    <a:pt x="2657336" y="1982029"/>
                  </a:cubicBezTo>
                  <a:cubicBezTo>
                    <a:pt x="3176158" y="1044131"/>
                    <a:pt x="3284807" y="357755"/>
                    <a:pt x="3116617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D7AAC7-4E22-430A-A0C7-D6DD2693EE05}"/>
                </a:ext>
              </a:extLst>
            </p:cNvPr>
            <p:cNvSpPr/>
            <p:nvPr/>
          </p:nvSpPr>
          <p:spPr>
            <a:xfrm>
              <a:off x="-1111956" y="-723431"/>
              <a:ext cx="3296091" cy="9901749"/>
            </a:xfrm>
            <a:custGeom>
              <a:avLst/>
              <a:gdLst>
                <a:gd name="connsiteX0" fmla="*/ 211785 w 3296091"/>
                <a:gd name="connsiteY0" fmla="*/ 9901749 h 9901749"/>
                <a:gd name="connsiteX1" fmla="*/ 1481994 w 3296091"/>
                <a:gd name="connsiteY1" fmla="*/ 8984080 h 9901749"/>
                <a:gd name="connsiteX2" fmla="*/ 1498278 w 3296091"/>
                <a:gd name="connsiteY2" fmla="*/ 8941077 h 9901749"/>
                <a:gd name="connsiteX3" fmla="*/ 1512019 w 3296091"/>
                <a:gd name="connsiteY3" fmla="*/ 8899603 h 9901749"/>
                <a:gd name="connsiteX4" fmla="*/ 1523469 w 3296091"/>
                <a:gd name="connsiteY4" fmla="*/ 8859272 h 9901749"/>
                <a:gd name="connsiteX5" fmla="*/ 1532629 w 3296091"/>
                <a:gd name="connsiteY5" fmla="*/ 8820724 h 9901749"/>
                <a:gd name="connsiteX6" fmla="*/ 1539881 w 3296091"/>
                <a:gd name="connsiteY6" fmla="*/ 8782938 h 9901749"/>
                <a:gd name="connsiteX7" fmla="*/ 1545097 w 3296091"/>
                <a:gd name="connsiteY7" fmla="*/ 8746424 h 9901749"/>
                <a:gd name="connsiteX8" fmla="*/ 1548532 w 3296091"/>
                <a:gd name="connsiteY8" fmla="*/ 8711056 h 9901749"/>
                <a:gd name="connsiteX9" fmla="*/ 1550313 w 3296091"/>
                <a:gd name="connsiteY9" fmla="*/ 8676578 h 9901749"/>
                <a:gd name="connsiteX10" fmla="*/ 1550440 w 3296091"/>
                <a:gd name="connsiteY10" fmla="*/ 8643245 h 9901749"/>
                <a:gd name="connsiteX11" fmla="*/ 1549041 w 3296091"/>
                <a:gd name="connsiteY11" fmla="*/ 8610930 h 9901749"/>
                <a:gd name="connsiteX12" fmla="*/ 1546115 w 3296091"/>
                <a:gd name="connsiteY12" fmla="*/ 8579251 h 9901749"/>
                <a:gd name="connsiteX13" fmla="*/ 1541916 w 3296091"/>
                <a:gd name="connsiteY13" fmla="*/ 8548972 h 9901749"/>
                <a:gd name="connsiteX14" fmla="*/ 1536191 w 3296091"/>
                <a:gd name="connsiteY14" fmla="*/ 8519328 h 9901749"/>
                <a:gd name="connsiteX15" fmla="*/ 1529067 w 3296091"/>
                <a:gd name="connsiteY15" fmla="*/ 8490576 h 9901749"/>
                <a:gd name="connsiteX16" fmla="*/ 1520670 w 3296091"/>
                <a:gd name="connsiteY16" fmla="*/ 8462587 h 9901749"/>
                <a:gd name="connsiteX17" fmla="*/ 1511001 w 3296091"/>
                <a:gd name="connsiteY17" fmla="*/ 8435488 h 9901749"/>
                <a:gd name="connsiteX18" fmla="*/ 1499932 w 3296091"/>
                <a:gd name="connsiteY18" fmla="*/ 8409153 h 9901749"/>
                <a:gd name="connsiteX19" fmla="*/ 1487591 w 3296091"/>
                <a:gd name="connsiteY19" fmla="*/ 8383453 h 9901749"/>
                <a:gd name="connsiteX20" fmla="*/ 1487591 w 3296091"/>
                <a:gd name="connsiteY20" fmla="*/ 8383453 h 9901749"/>
                <a:gd name="connsiteX21" fmla="*/ 1473978 w 3296091"/>
                <a:gd name="connsiteY21" fmla="*/ 8358899 h 9901749"/>
                <a:gd name="connsiteX22" fmla="*/ 1473978 w 3296091"/>
                <a:gd name="connsiteY22" fmla="*/ 8358899 h 9901749"/>
                <a:gd name="connsiteX23" fmla="*/ 1459220 w 3296091"/>
                <a:gd name="connsiteY23" fmla="*/ 8335363 h 9901749"/>
                <a:gd name="connsiteX24" fmla="*/ 1443190 w 3296091"/>
                <a:gd name="connsiteY24" fmla="*/ 8312462 h 9901749"/>
                <a:gd name="connsiteX25" fmla="*/ 1443190 w 3296091"/>
                <a:gd name="connsiteY25" fmla="*/ 8312462 h 9901749"/>
                <a:gd name="connsiteX26" fmla="*/ 1407058 w 3296091"/>
                <a:gd name="connsiteY26" fmla="*/ 8268824 h 9901749"/>
                <a:gd name="connsiteX27" fmla="*/ 1407058 w 3296091"/>
                <a:gd name="connsiteY27" fmla="*/ 8268824 h 9901749"/>
                <a:gd name="connsiteX28" fmla="*/ 1397898 w 3296091"/>
                <a:gd name="connsiteY28" fmla="*/ 8259155 h 9901749"/>
                <a:gd name="connsiteX29" fmla="*/ 1387975 w 3296091"/>
                <a:gd name="connsiteY29" fmla="*/ 8248977 h 9901749"/>
                <a:gd name="connsiteX30" fmla="*/ 1365456 w 3296091"/>
                <a:gd name="connsiteY30" fmla="*/ 8225440 h 9901749"/>
                <a:gd name="connsiteX31" fmla="*/ 1341919 w 3296091"/>
                <a:gd name="connsiteY31" fmla="*/ 8200505 h 9901749"/>
                <a:gd name="connsiteX32" fmla="*/ 1341919 w 3296091"/>
                <a:gd name="connsiteY32" fmla="*/ 8200505 h 9901749"/>
                <a:gd name="connsiteX33" fmla="*/ 1317874 w 3296091"/>
                <a:gd name="connsiteY33" fmla="*/ 8174678 h 9901749"/>
                <a:gd name="connsiteX34" fmla="*/ 1317874 w 3296091"/>
                <a:gd name="connsiteY34" fmla="*/ 8174678 h 9901749"/>
                <a:gd name="connsiteX35" fmla="*/ 1293320 w 3296091"/>
                <a:gd name="connsiteY35" fmla="*/ 8148088 h 9901749"/>
                <a:gd name="connsiteX36" fmla="*/ 1269274 w 3296091"/>
                <a:gd name="connsiteY36" fmla="*/ 8122007 h 9901749"/>
                <a:gd name="connsiteX37" fmla="*/ 1269274 w 3296091"/>
                <a:gd name="connsiteY37" fmla="*/ 8122007 h 9901749"/>
                <a:gd name="connsiteX38" fmla="*/ 1244975 w 3296091"/>
                <a:gd name="connsiteY38" fmla="*/ 8095671 h 9901749"/>
                <a:gd name="connsiteX39" fmla="*/ 1220293 w 3296091"/>
                <a:gd name="connsiteY39" fmla="*/ 8069082 h 9901749"/>
                <a:gd name="connsiteX40" fmla="*/ 816737 w 3296091"/>
                <a:gd name="connsiteY40" fmla="*/ 7703057 h 9901749"/>
                <a:gd name="connsiteX41" fmla="*/ 189393 w 3296091"/>
                <a:gd name="connsiteY41" fmla="*/ 7006504 h 9901749"/>
                <a:gd name="connsiteX42" fmla="*/ 163949 w 3296091"/>
                <a:gd name="connsiteY42" fmla="*/ 6952942 h 9901749"/>
                <a:gd name="connsiteX43" fmla="*/ 140921 w 3296091"/>
                <a:gd name="connsiteY43" fmla="*/ 6899635 h 9901749"/>
                <a:gd name="connsiteX44" fmla="*/ 140921 w 3296091"/>
                <a:gd name="connsiteY44" fmla="*/ 6899635 h 9901749"/>
                <a:gd name="connsiteX45" fmla="*/ 119929 w 3296091"/>
                <a:gd name="connsiteY45" fmla="*/ 6846201 h 9901749"/>
                <a:gd name="connsiteX46" fmla="*/ 101100 w 3296091"/>
                <a:gd name="connsiteY46" fmla="*/ 6793021 h 9901749"/>
                <a:gd name="connsiteX47" fmla="*/ 84179 w 3296091"/>
                <a:gd name="connsiteY47" fmla="*/ 6740095 h 9901749"/>
                <a:gd name="connsiteX48" fmla="*/ 69039 w 3296091"/>
                <a:gd name="connsiteY48" fmla="*/ 6687043 h 9901749"/>
                <a:gd name="connsiteX49" fmla="*/ 55681 w 3296091"/>
                <a:gd name="connsiteY49" fmla="*/ 6634372 h 9901749"/>
                <a:gd name="connsiteX50" fmla="*/ 51864 w 3296091"/>
                <a:gd name="connsiteY50" fmla="*/ 6617833 h 9901749"/>
                <a:gd name="connsiteX51" fmla="*/ 44103 w 3296091"/>
                <a:gd name="connsiteY51" fmla="*/ 6581828 h 9901749"/>
                <a:gd name="connsiteX52" fmla="*/ 34053 w 3296091"/>
                <a:gd name="connsiteY52" fmla="*/ 6529539 h 9901749"/>
                <a:gd name="connsiteX53" fmla="*/ 25401 w 3296091"/>
                <a:gd name="connsiteY53" fmla="*/ 6477377 h 9901749"/>
                <a:gd name="connsiteX54" fmla="*/ 23111 w 3296091"/>
                <a:gd name="connsiteY54" fmla="*/ 6461983 h 9901749"/>
                <a:gd name="connsiteX55" fmla="*/ 18149 w 3296091"/>
                <a:gd name="connsiteY55" fmla="*/ 6425597 h 9901749"/>
                <a:gd name="connsiteX56" fmla="*/ 12170 w 3296091"/>
                <a:gd name="connsiteY56" fmla="*/ 6374071 h 9901749"/>
                <a:gd name="connsiteX57" fmla="*/ 12170 w 3296091"/>
                <a:gd name="connsiteY57" fmla="*/ 6374071 h 9901749"/>
                <a:gd name="connsiteX58" fmla="*/ 7463 w 3296091"/>
                <a:gd name="connsiteY58" fmla="*/ 6323054 h 9901749"/>
                <a:gd name="connsiteX59" fmla="*/ 3900 w 3296091"/>
                <a:gd name="connsiteY59" fmla="*/ 6272419 h 9901749"/>
                <a:gd name="connsiteX60" fmla="*/ 3900 w 3296091"/>
                <a:gd name="connsiteY60" fmla="*/ 6272419 h 9901749"/>
                <a:gd name="connsiteX61" fmla="*/ 1483 w 3296091"/>
                <a:gd name="connsiteY61" fmla="*/ 6222674 h 9901749"/>
                <a:gd name="connsiteX62" fmla="*/ 1483 w 3296091"/>
                <a:gd name="connsiteY62" fmla="*/ 6222674 h 9901749"/>
                <a:gd name="connsiteX63" fmla="*/ 211 w 3296091"/>
                <a:gd name="connsiteY63" fmla="*/ 6172420 h 9901749"/>
                <a:gd name="connsiteX64" fmla="*/ 84 w 3296091"/>
                <a:gd name="connsiteY64" fmla="*/ 6122930 h 9901749"/>
                <a:gd name="connsiteX65" fmla="*/ 84 w 3296091"/>
                <a:gd name="connsiteY65" fmla="*/ 6122930 h 9901749"/>
                <a:gd name="connsiteX66" fmla="*/ 1101 w 3296091"/>
                <a:gd name="connsiteY66" fmla="*/ 6074457 h 9901749"/>
                <a:gd name="connsiteX67" fmla="*/ 1101 w 3296091"/>
                <a:gd name="connsiteY67" fmla="*/ 6074457 h 9901749"/>
                <a:gd name="connsiteX68" fmla="*/ 3137 w 3296091"/>
                <a:gd name="connsiteY68" fmla="*/ 6025857 h 9901749"/>
                <a:gd name="connsiteX69" fmla="*/ 6190 w 3296091"/>
                <a:gd name="connsiteY69" fmla="*/ 5977894 h 9901749"/>
                <a:gd name="connsiteX70" fmla="*/ 6190 w 3296091"/>
                <a:gd name="connsiteY70" fmla="*/ 5977767 h 9901749"/>
                <a:gd name="connsiteX71" fmla="*/ 10262 w 3296091"/>
                <a:gd name="connsiteY71" fmla="*/ 5931203 h 9901749"/>
                <a:gd name="connsiteX72" fmla="*/ 10262 w 3296091"/>
                <a:gd name="connsiteY72" fmla="*/ 5931075 h 9901749"/>
                <a:gd name="connsiteX73" fmla="*/ 21584 w 3296091"/>
                <a:gd name="connsiteY73" fmla="*/ 5836293 h 9901749"/>
                <a:gd name="connsiteX74" fmla="*/ 21584 w 3296091"/>
                <a:gd name="connsiteY74" fmla="*/ 5836166 h 9901749"/>
                <a:gd name="connsiteX75" fmla="*/ 28582 w 3296091"/>
                <a:gd name="connsiteY75" fmla="*/ 5789983 h 9901749"/>
                <a:gd name="connsiteX76" fmla="*/ 28582 w 3296091"/>
                <a:gd name="connsiteY76" fmla="*/ 5789983 h 9901749"/>
                <a:gd name="connsiteX77" fmla="*/ 36597 w 3296091"/>
                <a:gd name="connsiteY77" fmla="*/ 5744055 h 9901749"/>
                <a:gd name="connsiteX78" fmla="*/ 36597 w 3296091"/>
                <a:gd name="connsiteY78" fmla="*/ 5744055 h 9901749"/>
                <a:gd name="connsiteX79" fmla="*/ 36597 w 3296091"/>
                <a:gd name="connsiteY79" fmla="*/ 5744055 h 9901749"/>
                <a:gd name="connsiteX80" fmla="*/ 45503 w 3296091"/>
                <a:gd name="connsiteY80" fmla="*/ 5698763 h 9901749"/>
                <a:gd name="connsiteX81" fmla="*/ 45503 w 3296091"/>
                <a:gd name="connsiteY81" fmla="*/ 5698763 h 9901749"/>
                <a:gd name="connsiteX82" fmla="*/ 55426 w 3296091"/>
                <a:gd name="connsiteY82" fmla="*/ 5652836 h 9901749"/>
                <a:gd name="connsiteX83" fmla="*/ 55426 w 3296091"/>
                <a:gd name="connsiteY83" fmla="*/ 5652836 h 9901749"/>
                <a:gd name="connsiteX84" fmla="*/ 65986 w 3296091"/>
                <a:gd name="connsiteY84" fmla="*/ 5608816 h 9901749"/>
                <a:gd name="connsiteX85" fmla="*/ 77690 w 3296091"/>
                <a:gd name="connsiteY85" fmla="*/ 5563524 h 9901749"/>
                <a:gd name="connsiteX86" fmla="*/ 90158 w 3296091"/>
                <a:gd name="connsiteY86" fmla="*/ 5518995 h 9901749"/>
                <a:gd name="connsiteX87" fmla="*/ 90158 w 3296091"/>
                <a:gd name="connsiteY87" fmla="*/ 5518995 h 9901749"/>
                <a:gd name="connsiteX88" fmla="*/ 103390 w 3296091"/>
                <a:gd name="connsiteY88" fmla="*/ 5475103 h 9901749"/>
                <a:gd name="connsiteX89" fmla="*/ 1703746 w 3296091"/>
                <a:gd name="connsiteY89" fmla="*/ 3386460 h 9901749"/>
                <a:gd name="connsiteX90" fmla="*/ 1953615 w 3296091"/>
                <a:gd name="connsiteY90" fmla="*/ 3147150 h 9901749"/>
                <a:gd name="connsiteX91" fmla="*/ 2144197 w 3296091"/>
                <a:gd name="connsiteY91" fmla="*/ 2909623 h 9901749"/>
                <a:gd name="connsiteX92" fmla="*/ 2711236 w 3296091"/>
                <a:gd name="connsiteY92" fmla="*/ 1981520 h 9901749"/>
                <a:gd name="connsiteX93" fmla="*/ 3235401 w 3296091"/>
                <a:gd name="connsiteY93" fmla="*/ 0 h 99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296091" h="9901749">
                  <a:moveTo>
                    <a:pt x="211785" y="9901749"/>
                  </a:moveTo>
                  <a:cubicBezTo>
                    <a:pt x="856177" y="9807603"/>
                    <a:pt x="1315711" y="9396159"/>
                    <a:pt x="1481994" y="8984080"/>
                  </a:cubicBezTo>
                  <a:cubicBezTo>
                    <a:pt x="1487846" y="8969830"/>
                    <a:pt x="1493189" y="8955454"/>
                    <a:pt x="1498278" y="8941077"/>
                  </a:cubicBezTo>
                  <a:cubicBezTo>
                    <a:pt x="1503113" y="8927210"/>
                    <a:pt x="1507693" y="8913470"/>
                    <a:pt x="1512019" y="8899603"/>
                  </a:cubicBezTo>
                  <a:cubicBezTo>
                    <a:pt x="1516090" y="8886117"/>
                    <a:pt x="1519906" y="8872758"/>
                    <a:pt x="1523469" y="8859272"/>
                  </a:cubicBezTo>
                  <a:cubicBezTo>
                    <a:pt x="1526777" y="8846422"/>
                    <a:pt x="1529830" y="8833573"/>
                    <a:pt x="1532629" y="8820724"/>
                  </a:cubicBezTo>
                  <a:cubicBezTo>
                    <a:pt x="1535301" y="8808128"/>
                    <a:pt x="1537718" y="8795533"/>
                    <a:pt x="1539881" y="8782938"/>
                  </a:cubicBezTo>
                  <a:cubicBezTo>
                    <a:pt x="1541916" y="8770724"/>
                    <a:pt x="1543698" y="8758510"/>
                    <a:pt x="1545097" y="8746424"/>
                  </a:cubicBezTo>
                  <a:cubicBezTo>
                    <a:pt x="1546496" y="8734592"/>
                    <a:pt x="1547641" y="8722761"/>
                    <a:pt x="1548532" y="8711056"/>
                  </a:cubicBezTo>
                  <a:cubicBezTo>
                    <a:pt x="1549423" y="8699478"/>
                    <a:pt x="1549931" y="8688028"/>
                    <a:pt x="1550313" y="8676578"/>
                  </a:cubicBezTo>
                  <a:cubicBezTo>
                    <a:pt x="1550695" y="8665382"/>
                    <a:pt x="1550695" y="8654314"/>
                    <a:pt x="1550440" y="8643245"/>
                  </a:cubicBezTo>
                  <a:cubicBezTo>
                    <a:pt x="1550186" y="8632431"/>
                    <a:pt x="1549804" y="8621617"/>
                    <a:pt x="1549041" y="8610930"/>
                  </a:cubicBezTo>
                  <a:cubicBezTo>
                    <a:pt x="1548278" y="8600243"/>
                    <a:pt x="1547387" y="8589684"/>
                    <a:pt x="1546115" y="8579251"/>
                  </a:cubicBezTo>
                  <a:cubicBezTo>
                    <a:pt x="1544970" y="8569073"/>
                    <a:pt x="1543570" y="8559023"/>
                    <a:pt x="1541916" y="8548972"/>
                  </a:cubicBezTo>
                  <a:cubicBezTo>
                    <a:pt x="1540262" y="8538921"/>
                    <a:pt x="1538354" y="8528998"/>
                    <a:pt x="1536191" y="8519328"/>
                  </a:cubicBezTo>
                  <a:cubicBezTo>
                    <a:pt x="1534028" y="8509660"/>
                    <a:pt x="1531738" y="8499991"/>
                    <a:pt x="1529067" y="8490576"/>
                  </a:cubicBezTo>
                  <a:cubicBezTo>
                    <a:pt x="1526522" y="8481034"/>
                    <a:pt x="1523723" y="8471747"/>
                    <a:pt x="1520670" y="8462587"/>
                  </a:cubicBezTo>
                  <a:cubicBezTo>
                    <a:pt x="1517617" y="8453426"/>
                    <a:pt x="1514436" y="8444393"/>
                    <a:pt x="1511001" y="8435488"/>
                  </a:cubicBezTo>
                  <a:cubicBezTo>
                    <a:pt x="1507566" y="8426582"/>
                    <a:pt x="1503876" y="8417804"/>
                    <a:pt x="1499932" y="8409153"/>
                  </a:cubicBezTo>
                  <a:cubicBezTo>
                    <a:pt x="1495988" y="8400501"/>
                    <a:pt x="1491917" y="8391977"/>
                    <a:pt x="1487591" y="8383453"/>
                  </a:cubicBezTo>
                  <a:lnTo>
                    <a:pt x="1487591" y="8383453"/>
                  </a:lnTo>
                  <a:cubicBezTo>
                    <a:pt x="1483266" y="8375184"/>
                    <a:pt x="1478813" y="8366914"/>
                    <a:pt x="1473978" y="8358899"/>
                  </a:cubicBezTo>
                  <a:lnTo>
                    <a:pt x="1473978" y="8358899"/>
                  </a:lnTo>
                  <a:cubicBezTo>
                    <a:pt x="1469271" y="8350884"/>
                    <a:pt x="1464437" y="8342996"/>
                    <a:pt x="1459220" y="8335363"/>
                  </a:cubicBezTo>
                  <a:cubicBezTo>
                    <a:pt x="1454132" y="8327602"/>
                    <a:pt x="1448661" y="8319968"/>
                    <a:pt x="1443190" y="8312462"/>
                  </a:cubicBezTo>
                  <a:lnTo>
                    <a:pt x="1443190" y="8312462"/>
                  </a:lnTo>
                  <a:cubicBezTo>
                    <a:pt x="1431994" y="8297322"/>
                    <a:pt x="1419908" y="8282691"/>
                    <a:pt x="1407058" y="8268824"/>
                  </a:cubicBezTo>
                  <a:lnTo>
                    <a:pt x="1407058" y="8268824"/>
                  </a:lnTo>
                  <a:cubicBezTo>
                    <a:pt x="1404005" y="8265516"/>
                    <a:pt x="1400952" y="8262335"/>
                    <a:pt x="1397898" y="8259155"/>
                  </a:cubicBezTo>
                  <a:lnTo>
                    <a:pt x="1387975" y="8248977"/>
                  </a:lnTo>
                  <a:cubicBezTo>
                    <a:pt x="1380469" y="8241217"/>
                    <a:pt x="1372962" y="8233328"/>
                    <a:pt x="1365456" y="8225440"/>
                  </a:cubicBezTo>
                  <a:cubicBezTo>
                    <a:pt x="1357568" y="8217171"/>
                    <a:pt x="1349807" y="8208901"/>
                    <a:pt x="1341919" y="8200505"/>
                  </a:cubicBezTo>
                  <a:lnTo>
                    <a:pt x="1341919" y="8200505"/>
                  </a:lnTo>
                  <a:cubicBezTo>
                    <a:pt x="1333904" y="8191980"/>
                    <a:pt x="1325889" y="8183329"/>
                    <a:pt x="1317874" y="8174678"/>
                  </a:cubicBezTo>
                  <a:lnTo>
                    <a:pt x="1317874" y="8174678"/>
                  </a:lnTo>
                  <a:cubicBezTo>
                    <a:pt x="1309732" y="8165899"/>
                    <a:pt x="1301462" y="8156994"/>
                    <a:pt x="1293320" y="8148088"/>
                  </a:cubicBezTo>
                  <a:cubicBezTo>
                    <a:pt x="1285305" y="8139437"/>
                    <a:pt x="1277290" y="8130658"/>
                    <a:pt x="1269274" y="8122007"/>
                  </a:cubicBezTo>
                  <a:lnTo>
                    <a:pt x="1269274" y="8122007"/>
                  </a:lnTo>
                  <a:cubicBezTo>
                    <a:pt x="1261132" y="8113356"/>
                    <a:pt x="1253117" y="8104577"/>
                    <a:pt x="1244975" y="8095671"/>
                  </a:cubicBezTo>
                  <a:lnTo>
                    <a:pt x="1220293" y="8069082"/>
                  </a:lnTo>
                  <a:cubicBezTo>
                    <a:pt x="1100066" y="7939949"/>
                    <a:pt x="970933" y="7808271"/>
                    <a:pt x="816737" y="7703057"/>
                  </a:cubicBezTo>
                  <a:cubicBezTo>
                    <a:pt x="540151" y="7514383"/>
                    <a:pt x="327941" y="7285252"/>
                    <a:pt x="189393" y="7006504"/>
                  </a:cubicBezTo>
                  <a:cubicBezTo>
                    <a:pt x="180615" y="6988819"/>
                    <a:pt x="172091" y="6971007"/>
                    <a:pt x="163949" y="6952942"/>
                  </a:cubicBezTo>
                  <a:cubicBezTo>
                    <a:pt x="155933" y="6935385"/>
                    <a:pt x="148300" y="6917573"/>
                    <a:pt x="140921" y="6899635"/>
                  </a:cubicBezTo>
                  <a:lnTo>
                    <a:pt x="140921" y="6899635"/>
                  </a:lnTo>
                  <a:cubicBezTo>
                    <a:pt x="133669" y="6882078"/>
                    <a:pt x="126672" y="6864266"/>
                    <a:pt x="119929" y="6846201"/>
                  </a:cubicBezTo>
                  <a:cubicBezTo>
                    <a:pt x="113313" y="6828643"/>
                    <a:pt x="107079" y="6810959"/>
                    <a:pt x="101100" y="6793021"/>
                  </a:cubicBezTo>
                  <a:cubicBezTo>
                    <a:pt x="95247" y="6775591"/>
                    <a:pt x="89650" y="6757907"/>
                    <a:pt x="84179" y="6740095"/>
                  </a:cubicBezTo>
                  <a:cubicBezTo>
                    <a:pt x="78963" y="6722538"/>
                    <a:pt x="73874" y="6704982"/>
                    <a:pt x="69039" y="6687043"/>
                  </a:cubicBezTo>
                  <a:cubicBezTo>
                    <a:pt x="64332" y="6669613"/>
                    <a:pt x="60006" y="6652056"/>
                    <a:pt x="55681" y="6634372"/>
                  </a:cubicBezTo>
                  <a:cubicBezTo>
                    <a:pt x="54408" y="6628901"/>
                    <a:pt x="53136" y="6623431"/>
                    <a:pt x="51864" y="6617833"/>
                  </a:cubicBezTo>
                  <a:cubicBezTo>
                    <a:pt x="49192" y="6605873"/>
                    <a:pt x="46520" y="6593914"/>
                    <a:pt x="44103" y="6581828"/>
                  </a:cubicBezTo>
                  <a:cubicBezTo>
                    <a:pt x="40541" y="6564525"/>
                    <a:pt x="37106" y="6547096"/>
                    <a:pt x="34053" y="6529539"/>
                  </a:cubicBezTo>
                  <a:cubicBezTo>
                    <a:pt x="30999" y="6512237"/>
                    <a:pt x="28073" y="6494934"/>
                    <a:pt x="25401" y="6477377"/>
                  </a:cubicBezTo>
                  <a:cubicBezTo>
                    <a:pt x="24638" y="6472288"/>
                    <a:pt x="23875" y="6467199"/>
                    <a:pt x="23111" y="6461983"/>
                  </a:cubicBezTo>
                  <a:cubicBezTo>
                    <a:pt x="21330" y="6449769"/>
                    <a:pt x="19676" y="6437683"/>
                    <a:pt x="18149" y="6425597"/>
                  </a:cubicBezTo>
                  <a:cubicBezTo>
                    <a:pt x="15987" y="6408421"/>
                    <a:pt x="13951" y="6391246"/>
                    <a:pt x="12170" y="6374071"/>
                  </a:cubicBezTo>
                  <a:lnTo>
                    <a:pt x="12170" y="6374071"/>
                  </a:lnTo>
                  <a:cubicBezTo>
                    <a:pt x="10389" y="6357023"/>
                    <a:pt x="8735" y="6339974"/>
                    <a:pt x="7463" y="6323054"/>
                  </a:cubicBezTo>
                  <a:cubicBezTo>
                    <a:pt x="6063" y="6306133"/>
                    <a:pt x="4918" y="6289212"/>
                    <a:pt x="3900" y="6272419"/>
                  </a:cubicBezTo>
                  <a:lnTo>
                    <a:pt x="3900" y="6272419"/>
                  </a:lnTo>
                  <a:cubicBezTo>
                    <a:pt x="2883" y="6255752"/>
                    <a:pt x="2119" y="6239213"/>
                    <a:pt x="1483" y="6222674"/>
                  </a:cubicBezTo>
                  <a:lnTo>
                    <a:pt x="1483" y="6222674"/>
                  </a:lnTo>
                  <a:cubicBezTo>
                    <a:pt x="847" y="6205880"/>
                    <a:pt x="465" y="6189087"/>
                    <a:pt x="211" y="6172420"/>
                  </a:cubicBezTo>
                  <a:cubicBezTo>
                    <a:pt x="-44" y="6155881"/>
                    <a:pt x="-44" y="6139342"/>
                    <a:pt x="84" y="6122930"/>
                  </a:cubicBezTo>
                  <a:lnTo>
                    <a:pt x="84" y="6122930"/>
                  </a:lnTo>
                  <a:cubicBezTo>
                    <a:pt x="211" y="6106772"/>
                    <a:pt x="592" y="6090488"/>
                    <a:pt x="1101" y="6074457"/>
                  </a:cubicBezTo>
                  <a:lnTo>
                    <a:pt x="1101" y="6074457"/>
                  </a:lnTo>
                  <a:cubicBezTo>
                    <a:pt x="1610" y="6058172"/>
                    <a:pt x="2246" y="6042015"/>
                    <a:pt x="3137" y="6025857"/>
                  </a:cubicBezTo>
                  <a:cubicBezTo>
                    <a:pt x="4028" y="6009827"/>
                    <a:pt x="5045" y="5993797"/>
                    <a:pt x="6190" y="5977894"/>
                  </a:cubicBezTo>
                  <a:lnTo>
                    <a:pt x="6190" y="5977767"/>
                  </a:lnTo>
                  <a:cubicBezTo>
                    <a:pt x="7335" y="5962245"/>
                    <a:pt x="8735" y="5946724"/>
                    <a:pt x="10262" y="5931203"/>
                  </a:cubicBezTo>
                  <a:cubicBezTo>
                    <a:pt x="10262" y="5931203"/>
                    <a:pt x="10262" y="5931203"/>
                    <a:pt x="10262" y="5931075"/>
                  </a:cubicBezTo>
                  <a:cubicBezTo>
                    <a:pt x="13315" y="5899269"/>
                    <a:pt x="17132" y="5867718"/>
                    <a:pt x="21584" y="5836293"/>
                  </a:cubicBezTo>
                  <a:cubicBezTo>
                    <a:pt x="21584" y="5836293"/>
                    <a:pt x="21584" y="5836293"/>
                    <a:pt x="21584" y="5836166"/>
                  </a:cubicBezTo>
                  <a:cubicBezTo>
                    <a:pt x="23747" y="5820772"/>
                    <a:pt x="26165" y="5805378"/>
                    <a:pt x="28582" y="5789983"/>
                  </a:cubicBezTo>
                  <a:lnTo>
                    <a:pt x="28582" y="5789983"/>
                  </a:lnTo>
                  <a:cubicBezTo>
                    <a:pt x="31126" y="5774589"/>
                    <a:pt x="33798" y="5759322"/>
                    <a:pt x="36597" y="5744055"/>
                  </a:cubicBezTo>
                  <a:lnTo>
                    <a:pt x="36597" y="5744055"/>
                  </a:lnTo>
                  <a:lnTo>
                    <a:pt x="36597" y="5744055"/>
                  </a:lnTo>
                  <a:cubicBezTo>
                    <a:pt x="39396" y="5728916"/>
                    <a:pt x="42322" y="5713776"/>
                    <a:pt x="45503" y="5698763"/>
                  </a:cubicBezTo>
                  <a:lnTo>
                    <a:pt x="45503" y="5698763"/>
                  </a:lnTo>
                  <a:cubicBezTo>
                    <a:pt x="48683" y="5683370"/>
                    <a:pt x="51991" y="5668103"/>
                    <a:pt x="55426" y="5652836"/>
                  </a:cubicBezTo>
                  <a:lnTo>
                    <a:pt x="55426" y="5652836"/>
                  </a:lnTo>
                  <a:cubicBezTo>
                    <a:pt x="58861" y="5638078"/>
                    <a:pt x="62296" y="5623447"/>
                    <a:pt x="65986" y="5608816"/>
                  </a:cubicBezTo>
                  <a:cubicBezTo>
                    <a:pt x="69675" y="5593676"/>
                    <a:pt x="73619" y="5578536"/>
                    <a:pt x="77690" y="5563524"/>
                  </a:cubicBezTo>
                  <a:cubicBezTo>
                    <a:pt x="81762" y="5548639"/>
                    <a:pt x="85960" y="5533754"/>
                    <a:pt x="90158" y="5518995"/>
                  </a:cubicBezTo>
                  <a:lnTo>
                    <a:pt x="90158" y="5518995"/>
                  </a:lnTo>
                  <a:cubicBezTo>
                    <a:pt x="94357" y="5504365"/>
                    <a:pt x="98810" y="5489734"/>
                    <a:pt x="103390" y="5475103"/>
                  </a:cubicBezTo>
                  <a:cubicBezTo>
                    <a:pt x="345498" y="4698016"/>
                    <a:pt x="982765" y="4022454"/>
                    <a:pt x="1703746" y="3386460"/>
                  </a:cubicBezTo>
                  <a:cubicBezTo>
                    <a:pt x="1792803" y="3307962"/>
                    <a:pt x="1877026" y="3229210"/>
                    <a:pt x="1953615" y="3147150"/>
                  </a:cubicBezTo>
                  <a:cubicBezTo>
                    <a:pt x="2024351" y="3071452"/>
                    <a:pt x="2088600" y="2993082"/>
                    <a:pt x="2144197" y="2909623"/>
                  </a:cubicBezTo>
                  <a:cubicBezTo>
                    <a:pt x="2366585" y="2575658"/>
                    <a:pt x="2555640" y="2266249"/>
                    <a:pt x="2711236" y="1981520"/>
                  </a:cubicBezTo>
                  <a:cubicBezTo>
                    <a:pt x="3240871" y="1016650"/>
                    <a:pt x="3396848" y="343379"/>
                    <a:pt x="3235401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BD7258-A310-42B4-91C3-98E647FBBFE9}"/>
                </a:ext>
              </a:extLst>
            </p:cNvPr>
            <p:cNvSpPr/>
            <p:nvPr/>
          </p:nvSpPr>
          <p:spPr>
            <a:xfrm>
              <a:off x="-1127648" y="-701040"/>
              <a:ext cx="3406140" cy="9881774"/>
            </a:xfrm>
            <a:custGeom>
              <a:avLst/>
              <a:gdLst>
                <a:gd name="connsiteX0" fmla="*/ 237910 w 3406140"/>
                <a:gd name="connsiteY0" fmla="*/ 9881775 h 9881774"/>
                <a:gd name="connsiteX1" fmla="*/ 1552392 w 3406140"/>
                <a:gd name="connsiteY1" fmla="*/ 8953164 h 9881774"/>
                <a:gd name="connsiteX2" fmla="*/ 1567150 w 3406140"/>
                <a:gd name="connsiteY2" fmla="*/ 8911434 h 9881774"/>
                <a:gd name="connsiteX3" fmla="*/ 1579237 w 3406140"/>
                <a:gd name="connsiteY3" fmla="*/ 8871231 h 9881774"/>
                <a:gd name="connsiteX4" fmla="*/ 1589160 w 3406140"/>
                <a:gd name="connsiteY4" fmla="*/ 8832173 h 9881774"/>
                <a:gd name="connsiteX5" fmla="*/ 1596794 w 3406140"/>
                <a:gd name="connsiteY5" fmla="*/ 8794769 h 9881774"/>
                <a:gd name="connsiteX6" fmla="*/ 1602392 w 3406140"/>
                <a:gd name="connsiteY6" fmla="*/ 8758256 h 9881774"/>
                <a:gd name="connsiteX7" fmla="*/ 1606081 w 3406140"/>
                <a:gd name="connsiteY7" fmla="*/ 8723015 h 9881774"/>
                <a:gd name="connsiteX8" fmla="*/ 1607989 w 3406140"/>
                <a:gd name="connsiteY8" fmla="*/ 8688792 h 9881774"/>
                <a:gd name="connsiteX9" fmla="*/ 1608244 w 3406140"/>
                <a:gd name="connsiteY9" fmla="*/ 8655459 h 9881774"/>
                <a:gd name="connsiteX10" fmla="*/ 1606844 w 3406140"/>
                <a:gd name="connsiteY10" fmla="*/ 8623398 h 9881774"/>
                <a:gd name="connsiteX11" fmla="*/ 1603791 w 3406140"/>
                <a:gd name="connsiteY11" fmla="*/ 8592228 h 9881774"/>
                <a:gd name="connsiteX12" fmla="*/ 1599211 w 3406140"/>
                <a:gd name="connsiteY12" fmla="*/ 8561821 h 9881774"/>
                <a:gd name="connsiteX13" fmla="*/ 1593231 w 3406140"/>
                <a:gd name="connsiteY13" fmla="*/ 8532687 h 9881774"/>
                <a:gd name="connsiteX14" fmla="*/ 1585725 w 3406140"/>
                <a:gd name="connsiteY14" fmla="*/ 8504189 h 9881774"/>
                <a:gd name="connsiteX15" fmla="*/ 1576819 w 3406140"/>
                <a:gd name="connsiteY15" fmla="*/ 8476581 h 9881774"/>
                <a:gd name="connsiteX16" fmla="*/ 1566514 w 3406140"/>
                <a:gd name="connsiteY16" fmla="*/ 8449864 h 9881774"/>
                <a:gd name="connsiteX17" fmla="*/ 1566514 w 3406140"/>
                <a:gd name="connsiteY17" fmla="*/ 8449864 h 9881774"/>
                <a:gd name="connsiteX18" fmla="*/ 1554810 w 3406140"/>
                <a:gd name="connsiteY18" fmla="*/ 8424165 h 9881774"/>
                <a:gd name="connsiteX19" fmla="*/ 1554810 w 3406140"/>
                <a:gd name="connsiteY19" fmla="*/ 8424165 h 9881774"/>
                <a:gd name="connsiteX20" fmla="*/ 1541960 w 3406140"/>
                <a:gd name="connsiteY20" fmla="*/ 8399610 h 9881774"/>
                <a:gd name="connsiteX21" fmla="*/ 1527711 w 3406140"/>
                <a:gd name="connsiteY21" fmla="*/ 8375693 h 9881774"/>
                <a:gd name="connsiteX22" fmla="*/ 1512317 w 3406140"/>
                <a:gd name="connsiteY22" fmla="*/ 8352919 h 9881774"/>
                <a:gd name="connsiteX23" fmla="*/ 1512317 w 3406140"/>
                <a:gd name="connsiteY23" fmla="*/ 8352919 h 9881774"/>
                <a:gd name="connsiteX24" fmla="*/ 1495905 w 3406140"/>
                <a:gd name="connsiteY24" fmla="*/ 8331291 h 9881774"/>
                <a:gd name="connsiteX25" fmla="*/ 1495905 w 3406140"/>
                <a:gd name="connsiteY25" fmla="*/ 8331291 h 9881774"/>
                <a:gd name="connsiteX26" fmla="*/ 1458755 w 3406140"/>
                <a:gd name="connsiteY26" fmla="*/ 8290071 h 9881774"/>
                <a:gd name="connsiteX27" fmla="*/ 1458755 w 3406140"/>
                <a:gd name="connsiteY27" fmla="*/ 8290071 h 9881774"/>
                <a:gd name="connsiteX28" fmla="*/ 1438145 w 3406140"/>
                <a:gd name="connsiteY28" fmla="*/ 8270605 h 9881774"/>
                <a:gd name="connsiteX29" fmla="*/ 1438145 w 3406140"/>
                <a:gd name="connsiteY29" fmla="*/ 8270605 h 9881774"/>
                <a:gd name="connsiteX30" fmla="*/ 1433692 w 3406140"/>
                <a:gd name="connsiteY30" fmla="*/ 8266661 h 9881774"/>
                <a:gd name="connsiteX31" fmla="*/ 1416644 w 3406140"/>
                <a:gd name="connsiteY31" fmla="*/ 8251649 h 9881774"/>
                <a:gd name="connsiteX32" fmla="*/ 1392471 w 3406140"/>
                <a:gd name="connsiteY32" fmla="*/ 8229893 h 9881774"/>
                <a:gd name="connsiteX33" fmla="*/ 1367408 w 3406140"/>
                <a:gd name="connsiteY33" fmla="*/ 8206865 h 9881774"/>
                <a:gd name="connsiteX34" fmla="*/ 1341709 w 3406140"/>
                <a:gd name="connsiteY34" fmla="*/ 8182948 h 9881774"/>
                <a:gd name="connsiteX35" fmla="*/ 1315500 w 3406140"/>
                <a:gd name="connsiteY35" fmla="*/ 8158266 h 9881774"/>
                <a:gd name="connsiteX36" fmla="*/ 1289674 w 3406140"/>
                <a:gd name="connsiteY36" fmla="*/ 8133711 h 9881774"/>
                <a:gd name="connsiteX37" fmla="*/ 1263593 w 3406140"/>
                <a:gd name="connsiteY37" fmla="*/ 8108903 h 9881774"/>
                <a:gd name="connsiteX38" fmla="*/ 1237385 w 3406140"/>
                <a:gd name="connsiteY38" fmla="*/ 8083840 h 9881774"/>
                <a:gd name="connsiteX39" fmla="*/ 822888 w 3406140"/>
                <a:gd name="connsiteY39" fmla="*/ 7741097 h 9881774"/>
                <a:gd name="connsiteX40" fmla="*/ 159921 w 3406140"/>
                <a:gd name="connsiteY40" fmla="*/ 7013246 h 9881774"/>
                <a:gd name="connsiteX41" fmla="*/ 136639 w 3406140"/>
                <a:gd name="connsiteY41" fmla="*/ 6960448 h 9881774"/>
                <a:gd name="connsiteX42" fmla="*/ 115647 w 3406140"/>
                <a:gd name="connsiteY42" fmla="*/ 6907777 h 9881774"/>
                <a:gd name="connsiteX43" fmla="*/ 96691 w 3406140"/>
                <a:gd name="connsiteY43" fmla="*/ 6854979 h 9881774"/>
                <a:gd name="connsiteX44" fmla="*/ 79897 w 3406140"/>
                <a:gd name="connsiteY44" fmla="*/ 6802435 h 9881774"/>
                <a:gd name="connsiteX45" fmla="*/ 65012 w 3406140"/>
                <a:gd name="connsiteY45" fmla="*/ 6750273 h 9881774"/>
                <a:gd name="connsiteX46" fmla="*/ 51908 w 3406140"/>
                <a:gd name="connsiteY46" fmla="*/ 6697984 h 9881774"/>
                <a:gd name="connsiteX47" fmla="*/ 40457 w 3406140"/>
                <a:gd name="connsiteY47" fmla="*/ 6645949 h 9881774"/>
                <a:gd name="connsiteX48" fmla="*/ 40457 w 3406140"/>
                <a:gd name="connsiteY48" fmla="*/ 6645695 h 9881774"/>
                <a:gd name="connsiteX49" fmla="*/ 30661 w 3406140"/>
                <a:gd name="connsiteY49" fmla="*/ 6594169 h 9881774"/>
                <a:gd name="connsiteX50" fmla="*/ 22392 w 3406140"/>
                <a:gd name="connsiteY50" fmla="*/ 6542643 h 9881774"/>
                <a:gd name="connsiteX51" fmla="*/ 16539 w 3406140"/>
                <a:gd name="connsiteY51" fmla="*/ 6499641 h 9881774"/>
                <a:gd name="connsiteX52" fmla="*/ 15521 w 3406140"/>
                <a:gd name="connsiteY52" fmla="*/ 6491244 h 9881774"/>
                <a:gd name="connsiteX53" fmla="*/ 9923 w 3406140"/>
                <a:gd name="connsiteY53" fmla="*/ 6440354 h 9881774"/>
                <a:gd name="connsiteX54" fmla="*/ 9923 w 3406140"/>
                <a:gd name="connsiteY54" fmla="*/ 6440354 h 9881774"/>
                <a:gd name="connsiteX55" fmla="*/ 5598 w 3406140"/>
                <a:gd name="connsiteY55" fmla="*/ 6389847 h 9881774"/>
                <a:gd name="connsiteX56" fmla="*/ 5598 w 3406140"/>
                <a:gd name="connsiteY56" fmla="*/ 6389847 h 9881774"/>
                <a:gd name="connsiteX57" fmla="*/ 2544 w 3406140"/>
                <a:gd name="connsiteY57" fmla="*/ 6339847 h 9881774"/>
                <a:gd name="connsiteX58" fmla="*/ 2544 w 3406140"/>
                <a:gd name="connsiteY58" fmla="*/ 6339847 h 9881774"/>
                <a:gd name="connsiteX59" fmla="*/ 636 w 3406140"/>
                <a:gd name="connsiteY59" fmla="*/ 6290103 h 9881774"/>
                <a:gd name="connsiteX60" fmla="*/ 0 w 3406140"/>
                <a:gd name="connsiteY60" fmla="*/ 6241376 h 9881774"/>
                <a:gd name="connsiteX61" fmla="*/ 0 w 3406140"/>
                <a:gd name="connsiteY61" fmla="*/ 6241376 h 9881774"/>
                <a:gd name="connsiteX62" fmla="*/ 509 w 3406140"/>
                <a:gd name="connsiteY62" fmla="*/ 6191885 h 9881774"/>
                <a:gd name="connsiteX63" fmla="*/ 509 w 3406140"/>
                <a:gd name="connsiteY63" fmla="*/ 6191885 h 9881774"/>
                <a:gd name="connsiteX64" fmla="*/ 2163 w 3406140"/>
                <a:gd name="connsiteY64" fmla="*/ 6143159 h 9881774"/>
                <a:gd name="connsiteX65" fmla="*/ 2163 w 3406140"/>
                <a:gd name="connsiteY65" fmla="*/ 6143159 h 9881774"/>
                <a:gd name="connsiteX66" fmla="*/ 4835 w 3406140"/>
                <a:gd name="connsiteY66" fmla="*/ 6095704 h 9881774"/>
                <a:gd name="connsiteX67" fmla="*/ 4835 w 3406140"/>
                <a:gd name="connsiteY67" fmla="*/ 6095704 h 9881774"/>
                <a:gd name="connsiteX68" fmla="*/ 8651 w 3406140"/>
                <a:gd name="connsiteY68" fmla="*/ 6047740 h 9881774"/>
                <a:gd name="connsiteX69" fmla="*/ 8651 w 3406140"/>
                <a:gd name="connsiteY69" fmla="*/ 6047740 h 9881774"/>
                <a:gd name="connsiteX70" fmla="*/ 13613 w 3406140"/>
                <a:gd name="connsiteY70" fmla="*/ 6000285 h 9881774"/>
                <a:gd name="connsiteX71" fmla="*/ 13613 w 3406140"/>
                <a:gd name="connsiteY71" fmla="*/ 6000158 h 9881774"/>
                <a:gd name="connsiteX72" fmla="*/ 26208 w 3406140"/>
                <a:gd name="connsiteY72" fmla="*/ 5909192 h 9881774"/>
                <a:gd name="connsiteX73" fmla="*/ 26208 w 3406140"/>
                <a:gd name="connsiteY73" fmla="*/ 5909066 h 9881774"/>
                <a:gd name="connsiteX74" fmla="*/ 34223 w 3406140"/>
                <a:gd name="connsiteY74" fmla="*/ 5862883 h 9881774"/>
                <a:gd name="connsiteX75" fmla="*/ 43129 w 3406140"/>
                <a:gd name="connsiteY75" fmla="*/ 5817209 h 9881774"/>
                <a:gd name="connsiteX76" fmla="*/ 52925 w 3406140"/>
                <a:gd name="connsiteY76" fmla="*/ 5771917 h 9881774"/>
                <a:gd name="connsiteX77" fmla="*/ 63612 w 3406140"/>
                <a:gd name="connsiteY77" fmla="*/ 5727262 h 9881774"/>
                <a:gd name="connsiteX78" fmla="*/ 63612 w 3406140"/>
                <a:gd name="connsiteY78" fmla="*/ 5727262 h 9881774"/>
                <a:gd name="connsiteX79" fmla="*/ 75444 w 3406140"/>
                <a:gd name="connsiteY79" fmla="*/ 5682224 h 9881774"/>
                <a:gd name="connsiteX80" fmla="*/ 75444 w 3406140"/>
                <a:gd name="connsiteY80" fmla="*/ 5682224 h 9881774"/>
                <a:gd name="connsiteX81" fmla="*/ 87785 w 3406140"/>
                <a:gd name="connsiteY81" fmla="*/ 5638587 h 9881774"/>
                <a:gd name="connsiteX82" fmla="*/ 101398 w 3406140"/>
                <a:gd name="connsiteY82" fmla="*/ 5594058 h 9881774"/>
                <a:gd name="connsiteX83" fmla="*/ 115774 w 3406140"/>
                <a:gd name="connsiteY83" fmla="*/ 5550166 h 9881774"/>
                <a:gd name="connsiteX84" fmla="*/ 130914 w 3406140"/>
                <a:gd name="connsiteY84" fmla="*/ 5506909 h 9881774"/>
                <a:gd name="connsiteX85" fmla="*/ 130914 w 3406140"/>
                <a:gd name="connsiteY85" fmla="*/ 5506909 h 9881774"/>
                <a:gd name="connsiteX86" fmla="*/ 1783050 w 3406140"/>
                <a:gd name="connsiteY86" fmla="*/ 3423355 h 9881774"/>
                <a:gd name="connsiteX87" fmla="*/ 1831141 w 3406140"/>
                <a:gd name="connsiteY87" fmla="*/ 3378063 h 9881774"/>
                <a:gd name="connsiteX88" fmla="*/ 2212433 w 3406140"/>
                <a:gd name="connsiteY88" fmla="*/ 2929724 h 9881774"/>
                <a:gd name="connsiteX89" fmla="*/ 2766750 w 3406140"/>
                <a:gd name="connsiteY89" fmla="*/ 1981393 h 9881774"/>
                <a:gd name="connsiteX90" fmla="*/ 3355926 w 3406140"/>
                <a:gd name="connsiteY90" fmla="*/ 0 h 98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06140" h="9881774">
                  <a:moveTo>
                    <a:pt x="237910" y="9881775"/>
                  </a:moveTo>
                  <a:cubicBezTo>
                    <a:pt x="911181" y="9799970"/>
                    <a:pt x="1394125" y="9371351"/>
                    <a:pt x="1552392" y="8953164"/>
                  </a:cubicBezTo>
                  <a:cubicBezTo>
                    <a:pt x="1557609" y="8939169"/>
                    <a:pt x="1562570" y="8925302"/>
                    <a:pt x="1567150" y="8911434"/>
                  </a:cubicBezTo>
                  <a:cubicBezTo>
                    <a:pt x="1571603" y="8897948"/>
                    <a:pt x="1575547" y="8884590"/>
                    <a:pt x="1579237" y="8871231"/>
                  </a:cubicBezTo>
                  <a:cubicBezTo>
                    <a:pt x="1582926" y="8858127"/>
                    <a:pt x="1586234" y="8845150"/>
                    <a:pt x="1589160" y="8832173"/>
                  </a:cubicBezTo>
                  <a:cubicBezTo>
                    <a:pt x="1591959" y="8819705"/>
                    <a:pt x="1594504" y="8807238"/>
                    <a:pt x="1596794" y="8794769"/>
                  </a:cubicBezTo>
                  <a:cubicBezTo>
                    <a:pt x="1598957" y="8782556"/>
                    <a:pt x="1600865" y="8770343"/>
                    <a:pt x="1602392" y="8758256"/>
                  </a:cubicBezTo>
                  <a:cubicBezTo>
                    <a:pt x="1603918" y="8746424"/>
                    <a:pt x="1605191" y="8734720"/>
                    <a:pt x="1606081" y="8723015"/>
                  </a:cubicBezTo>
                  <a:cubicBezTo>
                    <a:pt x="1607099" y="8711565"/>
                    <a:pt x="1607735" y="8700115"/>
                    <a:pt x="1607989" y="8688792"/>
                  </a:cubicBezTo>
                  <a:cubicBezTo>
                    <a:pt x="1608371" y="8677596"/>
                    <a:pt x="1608371" y="8666527"/>
                    <a:pt x="1608244" y="8655459"/>
                  </a:cubicBezTo>
                  <a:cubicBezTo>
                    <a:pt x="1607989" y="8644645"/>
                    <a:pt x="1607608" y="8633958"/>
                    <a:pt x="1606844" y="8623398"/>
                  </a:cubicBezTo>
                  <a:cubicBezTo>
                    <a:pt x="1606081" y="8612966"/>
                    <a:pt x="1605063" y="8602533"/>
                    <a:pt x="1603791" y="8592228"/>
                  </a:cubicBezTo>
                  <a:cubicBezTo>
                    <a:pt x="1602519" y="8581923"/>
                    <a:pt x="1600992" y="8571745"/>
                    <a:pt x="1599211" y="8561821"/>
                  </a:cubicBezTo>
                  <a:cubicBezTo>
                    <a:pt x="1597557" y="8552025"/>
                    <a:pt x="1595521" y="8542356"/>
                    <a:pt x="1593231" y="8532687"/>
                  </a:cubicBezTo>
                  <a:cubicBezTo>
                    <a:pt x="1590941" y="8523018"/>
                    <a:pt x="1588397" y="8513603"/>
                    <a:pt x="1585725" y="8504189"/>
                  </a:cubicBezTo>
                  <a:cubicBezTo>
                    <a:pt x="1583053" y="8494902"/>
                    <a:pt x="1580000" y="8485614"/>
                    <a:pt x="1576819" y="8476581"/>
                  </a:cubicBezTo>
                  <a:cubicBezTo>
                    <a:pt x="1573639" y="8467549"/>
                    <a:pt x="1570204" y="8458643"/>
                    <a:pt x="1566514" y="8449864"/>
                  </a:cubicBezTo>
                  <a:lnTo>
                    <a:pt x="1566514" y="8449864"/>
                  </a:lnTo>
                  <a:cubicBezTo>
                    <a:pt x="1562825" y="8441213"/>
                    <a:pt x="1559008" y="8432562"/>
                    <a:pt x="1554810" y="8424165"/>
                  </a:cubicBezTo>
                  <a:lnTo>
                    <a:pt x="1554810" y="8424165"/>
                  </a:lnTo>
                  <a:cubicBezTo>
                    <a:pt x="1550738" y="8415895"/>
                    <a:pt x="1546413" y="8407626"/>
                    <a:pt x="1541960" y="8399610"/>
                  </a:cubicBezTo>
                  <a:cubicBezTo>
                    <a:pt x="1537380" y="8391468"/>
                    <a:pt x="1532673" y="8383581"/>
                    <a:pt x="1527711" y="8375693"/>
                  </a:cubicBezTo>
                  <a:cubicBezTo>
                    <a:pt x="1522749" y="8367932"/>
                    <a:pt x="1517660" y="8360426"/>
                    <a:pt x="1512317" y="8352919"/>
                  </a:cubicBezTo>
                  <a:lnTo>
                    <a:pt x="1512317" y="8352919"/>
                  </a:lnTo>
                  <a:cubicBezTo>
                    <a:pt x="1507100" y="8345540"/>
                    <a:pt x="1501630" y="8338416"/>
                    <a:pt x="1495905" y="8331291"/>
                  </a:cubicBezTo>
                  <a:lnTo>
                    <a:pt x="1495905" y="8331291"/>
                  </a:lnTo>
                  <a:cubicBezTo>
                    <a:pt x="1484327" y="8316915"/>
                    <a:pt x="1471987" y="8303175"/>
                    <a:pt x="1458755" y="8290071"/>
                  </a:cubicBezTo>
                  <a:lnTo>
                    <a:pt x="1458755" y="8290071"/>
                  </a:lnTo>
                  <a:cubicBezTo>
                    <a:pt x="1452140" y="8283455"/>
                    <a:pt x="1445269" y="8276966"/>
                    <a:pt x="1438145" y="8270605"/>
                  </a:cubicBezTo>
                  <a:lnTo>
                    <a:pt x="1438145" y="8270605"/>
                  </a:lnTo>
                  <a:cubicBezTo>
                    <a:pt x="1436618" y="8269333"/>
                    <a:pt x="1435219" y="8267933"/>
                    <a:pt x="1433692" y="8266661"/>
                  </a:cubicBezTo>
                  <a:cubicBezTo>
                    <a:pt x="1427967" y="8261699"/>
                    <a:pt x="1422369" y="8256610"/>
                    <a:pt x="1416644" y="8251649"/>
                  </a:cubicBezTo>
                  <a:cubicBezTo>
                    <a:pt x="1408629" y="8244524"/>
                    <a:pt x="1400486" y="8237273"/>
                    <a:pt x="1392471" y="8229893"/>
                  </a:cubicBezTo>
                  <a:cubicBezTo>
                    <a:pt x="1384074" y="8222260"/>
                    <a:pt x="1375805" y="8214626"/>
                    <a:pt x="1367408" y="8206865"/>
                  </a:cubicBezTo>
                  <a:cubicBezTo>
                    <a:pt x="1358884" y="8198978"/>
                    <a:pt x="1350360" y="8190962"/>
                    <a:pt x="1341709" y="8182948"/>
                  </a:cubicBezTo>
                  <a:cubicBezTo>
                    <a:pt x="1332930" y="8174805"/>
                    <a:pt x="1324279" y="8166536"/>
                    <a:pt x="1315500" y="8158266"/>
                  </a:cubicBezTo>
                  <a:cubicBezTo>
                    <a:pt x="1306849" y="8150124"/>
                    <a:pt x="1298325" y="8141981"/>
                    <a:pt x="1289674" y="8133711"/>
                  </a:cubicBezTo>
                  <a:cubicBezTo>
                    <a:pt x="1281023" y="8125442"/>
                    <a:pt x="1272371" y="8117172"/>
                    <a:pt x="1263593" y="8108903"/>
                  </a:cubicBezTo>
                  <a:cubicBezTo>
                    <a:pt x="1254942" y="8100633"/>
                    <a:pt x="1246163" y="8092237"/>
                    <a:pt x="1237385" y="8083840"/>
                  </a:cubicBezTo>
                  <a:cubicBezTo>
                    <a:pt x="1111432" y="7964122"/>
                    <a:pt x="978229" y="7840078"/>
                    <a:pt x="822888" y="7741097"/>
                  </a:cubicBezTo>
                  <a:cubicBezTo>
                    <a:pt x="523020" y="7550133"/>
                    <a:pt x="298087" y="7311715"/>
                    <a:pt x="159921" y="7013246"/>
                  </a:cubicBezTo>
                  <a:cubicBezTo>
                    <a:pt x="151906" y="6995816"/>
                    <a:pt x="144145" y="6978260"/>
                    <a:pt x="136639" y="6960448"/>
                  </a:cubicBezTo>
                  <a:cubicBezTo>
                    <a:pt x="129387" y="6943018"/>
                    <a:pt x="122390" y="6925462"/>
                    <a:pt x="115647" y="6907777"/>
                  </a:cubicBezTo>
                  <a:cubicBezTo>
                    <a:pt x="109031" y="6890347"/>
                    <a:pt x="102797" y="6872791"/>
                    <a:pt x="96691" y="6854979"/>
                  </a:cubicBezTo>
                  <a:cubicBezTo>
                    <a:pt x="90838" y="6837677"/>
                    <a:pt x="85240" y="6820119"/>
                    <a:pt x="79897" y="6802435"/>
                  </a:cubicBezTo>
                  <a:cubicBezTo>
                    <a:pt x="74681" y="6785260"/>
                    <a:pt x="69719" y="6767831"/>
                    <a:pt x="65012" y="6750273"/>
                  </a:cubicBezTo>
                  <a:cubicBezTo>
                    <a:pt x="60432" y="6732971"/>
                    <a:pt x="55979" y="6715541"/>
                    <a:pt x="51908" y="6697984"/>
                  </a:cubicBezTo>
                  <a:cubicBezTo>
                    <a:pt x="47836" y="6680809"/>
                    <a:pt x="44147" y="6663507"/>
                    <a:pt x="40457" y="6645949"/>
                  </a:cubicBezTo>
                  <a:cubicBezTo>
                    <a:pt x="40457" y="6645822"/>
                    <a:pt x="40457" y="6645822"/>
                    <a:pt x="40457" y="6645695"/>
                  </a:cubicBezTo>
                  <a:cubicBezTo>
                    <a:pt x="37022" y="6628647"/>
                    <a:pt x="33714" y="6611471"/>
                    <a:pt x="30661" y="6594169"/>
                  </a:cubicBezTo>
                  <a:cubicBezTo>
                    <a:pt x="27735" y="6577121"/>
                    <a:pt x="24936" y="6559945"/>
                    <a:pt x="22392" y="6542643"/>
                  </a:cubicBezTo>
                  <a:cubicBezTo>
                    <a:pt x="20356" y="6528394"/>
                    <a:pt x="18320" y="6514145"/>
                    <a:pt x="16539" y="6499641"/>
                  </a:cubicBezTo>
                  <a:cubicBezTo>
                    <a:pt x="16157" y="6496843"/>
                    <a:pt x="15903" y="6494043"/>
                    <a:pt x="15521" y="6491244"/>
                  </a:cubicBezTo>
                  <a:cubicBezTo>
                    <a:pt x="13486" y="6474196"/>
                    <a:pt x="11577" y="6457276"/>
                    <a:pt x="9923" y="6440354"/>
                  </a:cubicBezTo>
                  <a:lnTo>
                    <a:pt x="9923" y="6440354"/>
                  </a:lnTo>
                  <a:cubicBezTo>
                    <a:pt x="8270" y="6423434"/>
                    <a:pt x="6870" y="6406640"/>
                    <a:pt x="5598" y="6389847"/>
                  </a:cubicBezTo>
                  <a:lnTo>
                    <a:pt x="5598" y="6389847"/>
                  </a:lnTo>
                  <a:cubicBezTo>
                    <a:pt x="4326" y="6373053"/>
                    <a:pt x="3308" y="6356386"/>
                    <a:pt x="2544" y="6339847"/>
                  </a:cubicBezTo>
                  <a:lnTo>
                    <a:pt x="2544" y="6339847"/>
                  </a:lnTo>
                  <a:cubicBezTo>
                    <a:pt x="1654" y="6323181"/>
                    <a:pt x="1018" y="6306642"/>
                    <a:pt x="636" y="6290103"/>
                  </a:cubicBezTo>
                  <a:cubicBezTo>
                    <a:pt x="254" y="6273818"/>
                    <a:pt x="0" y="6257661"/>
                    <a:pt x="0" y="6241376"/>
                  </a:cubicBezTo>
                  <a:lnTo>
                    <a:pt x="0" y="6241376"/>
                  </a:lnTo>
                  <a:cubicBezTo>
                    <a:pt x="0" y="6224836"/>
                    <a:pt x="127" y="6208425"/>
                    <a:pt x="509" y="6191885"/>
                  </a:cubicBezTo>
                  <a:lnTo>
                    <a:pt x="509" y="6191885"/>
                  </a:lnTo>
                  <a:cubicBezTo>
                    <a:pt x="891" y="6175601"/>
                    <a:pt x="1399" y="6159316"/>
                    <a:pt x="2163" y="6143159"/>
                  </a:cubicBezTo>
                  <a:lnTo>
                    <a:pt x="2163" y="6143159"/>
                  </a:lnTo>
                  <a:cubicBezTo>
                    <a:pt x="2926" y="6127256"/>
                    <a:pt x="3817" y="6111479"/>
                    <a:pt x="4835" y="6095704"/>
                  </a:cubicBezTo>
                  <a:lnTo>
                    <a:pt x="4835" y="6095704"/>
                  </a:lnTo>
                  <a:cubicBezTo>
                    <a:pt x="5980" y="6079673"/>
                    <a:pt x="7252" y="6063643"/>
                    <a:pt x="8651" y="6047740"/>
                  </a:cubicBezTo>
                  <a:lnTo>
                    <a:pt x="8651" y="6047740"/>
                  </a:lnTo>
                  <a:cubicBezTo>
                    <a:pt x="10051" y="6031837"/>
                    <a:pt x="11705" y="6016061"/>
                    <a:pt x="13613" y="6000285"/>
                  </a:cubicBezTo>
                  <a:cubicBezTo>
                    <a:pt x="16412" y="5976621"/>
                    <a:pt x="13613" y="6000285"/>
                    <a:pt x="13613" y="6000158"/>
                  </a:cubicBezTo>
                  <a:cubicBezTo>
                    <a:pt x="17175" y="5969624"/>
                    <a:pt x="21374" y="5939345"/>
                    <a:pt x="26208" y="5909192"/>
                  </a:cubicBezTo>
                  <a:cubicBezTo>
                    <a:pt x="26208" y="5909192"/>
                    <a:pt x="26208" y="5909192"/>
                    <a:pt x="26208" y="5909066"/>
                  </a:cubicBezTo>
                  <a:cubicBezTo>
                    <a:pt x="28753" y="5893671"/>
                    <a:pt x="31297" y="5878150"/>
                    <a:pt x="34223" y="5862883"/>
                  </a:cubicBezTo>
                  <a:cubicBezTo>
                    <a:pt x="37022" y="5847489"/>
                    <a:pt x="40076" y="5832349"/>
                    <a:pt x="43129" y="5817209"/>
                  </a:cubicBezTo>
                  <a:cubicBezTo>
                    <a:pt x="46182" y="5802070"/>
                    <a:pt x="49490" y="5786930"/>
                    <a:pt x="52925" y="5771917"/>
                  </a:cubicBezTo>
                  <a:cubicBezTo>
                    <a:pt x="56360" y="5757033"/>
                    <a:pt x="59923" y="5742147"/>
                    <a:pt x="63612" y="5727262"/>
                  </a:cubicBezTo>
                  <a:lnTo>
                    <a:pt x="63612" y="5727262"/>
                  </a:lnTo>
                  <a:cubicBezTo>
                    <a:pt x="67429" y="5712249"/>
                    <a:pt x="71373" y="5697237"/>
                    <a:pt x="75444" y="5682224"/>
                  </a:cubicBezTo>
                  <a:lnTo>
                    <a:pt x="75444" y="5682224"/>
                  </a:lnTo>
                  <a:cubicBezTo>
                    <a:pt x="79388" y="5667593"/>
                    <a:pt x="83586" y="5653090"/>
                    <a:pt x="87785" y="5638587"/>
                  </a:cubicBezTo>
                  <a:cubicBezTo>
                    <a:pt x="92238" y="5623701"/>
                    <a:pt x="96691" y="5608816"/>
                    <a:pt x="101398" y="5594058"/>
                  </a:cubicBezTo>
                  <a:cubicBezTo>
                    <a:pt x="106105" y="5579300"/>
                    <a:pt x="110940" y="5564542"/>
                    <a:pt x="115774" y="5550166"/>
                  </a:cubicBezTo>
                  <a:cubicBezTo>
                    <a:pt x="120736" y="5535662"/>
                    <a:pt x="125698" y="5521285"/>
                    <a:pt x="130914" y="5506909"/>
                  </a:cubicBezTo>
                  <a:lnTo>
                    <a:pt x="130914" y="5506909"/>
                  </a:lnTo>
                  <a:cubicBezTo>
                    <a:pt x="404828" y="4745853"/>
                    <a:pt x="1072120" y="4084667"/>
                    <a:pt x="1783050" y="3423355"/>
                  </a:cubicBezTo>
                  <a:cubicBezTo>
                    <a:pt x="1799208" y="3408342"/>
                    <a:pt x="1815238" y="3393202"/>
                    <a:pt x="1831141" y="3378063"/>
                  </a:cubicBezTo>
                  <a:cubicBezTo>
                    <a:pt x="1979230" y="3236844"/>
                    <a:pt x="2111671" y="3092571"/>
                    <a:pt x="2212433" y="2929724"/>
                  </a:cubicBezTo>
                  <a:cubicBezTo>
                    <a:pt x="2425152" y="2585582"/>
                    <a:pt x="2610009" y="2269429"/>
                    <a:pt x="2766750" y="1981393"/>
                  </a:cubicBezTo>
                  <a:cubicBezTo>
                    <a:pt x="3306563" y="988534"/>
                    <a:pt x="3510503" y="329002"/>
                    <a:pt x="335592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57BF75-5088-4B28-AC8D-C766EAA435C3}"/>
                </a:ext>
              </a:extLst>
            </p:cNvPr>
            <p:cNvSpPr/>
            <p:nvPr/>
          </p:nvSpPr>
          <p:spPr>
            <a:xfrm>
              <a:off x="-1145162" y="-678903"/>
              <a:ext cx="3519124" cy="9862182"/>
            </a:xfrm>
            <a:custGeom>
              <a:avLst/>
              <a:gdLst>
                <a:gd name="connsiteX0" fmla="*/ 265728 w 3519124"/>
                <a:gd name="connsiteY0" fmla="*/ 9862182 h 9862182"/>
                <a:gd name="connsiteX1" fmla="*/ 1624485 w 3519124"/>
                <a:gd name="connsiteY1" fmla="*/ 8921994 h 9862182"/>
                <a:gd name="connsiteX2" fmla="*/ 1637589 w 3519124"/>
                <a:gd name="connsiteY2" fmla="*/ 8881537 h 9862182"/>
                <a:gd name="connsiteX3" fmla="*/ 1648149 w 3519124"/>
                <a:gd name="connsiteY3" fmla="*/ 8842606 h 9862182"/>
                <a:gd name="connsiteX4" fmla="*/ 1656418 w 3519124"/>
                <a:gd name="connsiteY4" fmla="*/ 8804693 h 9862182"/>
                <a:gd name="connsiteX5" fmla="*/ 1662398 w 3519124"/>
                <a:gd name="connsiteY5" fmla="*/ 8768434 h 9862182"/>
                <a:gd name="connsiteX6" fmla="*/ 1666469 w 3519124"/>
                <a:gd name="connsiteY6" fmla="*/ 8733065 h 9862182"/>
                <a:gd name="connsiteX7" fmla="*/ 1668632 w 3519124"/>
                <a:gd name="connsiteY7" fmla="*/ 8698970 h 9862182"/>
                <a:gd name="connsiteX8" fmla="*/ 1668632 w 3519124"/>
                <a:gd name="connsiteY8" fmla="*/ 8698970 h 9862182"/>
                <a:gd name="connsiteX9" fmla="*/ 1668886 w 3519124"/>
                <a:gd name="connsiteY9" fmla="*/ 8666019 h 9862182"/>
                <a:gd name="connsiteX10" fmla="*/ 1667487 w 3519124"/>
                <a:gd name="connsiteY10" fmla="*/ 8633958 h 9862182"/>
                <a:gd name="connsiteX11" fmla="*/ 1664306 w 3519124"/>
                <a:gd name="connsiteY11" fmla="*/ 8603042 h 9862182"/>
                <a:gd name="connsiteX12" fmla="*/ 1659472 w 3519124"/>
                <a:gd name="connsiteY12" fmla="*/ 8573145 h 9862182"/>
                <a:gd name="connsiteX13" fmla="*/ 1653110 w 3519124"/>
                <a:gd name="connsiteY13" fmla="*/ 8543883 h 9862182"/>
                <a:gd name="connsiteX14" fmla="*/ 1645223 w 3519124"/>
                <a:gd name="connsiteY14" fmla="*/ 8515894 h 9862182"/>
                <a:gd name="connsiteX15" fmla="*/ 1635808 w 3519124"/>
                <a:gd name="connsiteY15" fmla="*/ 8488922 h 9862182"/>
                <a:gd name="connsiteX16" fmla="*/ 1624994 w 3519124"/>
                <a:gd name="connsiteY16" fmla="*/ 8462968 h 9862182"/>
                <a:gd name="connsiteX17" fmla="*/ 1624994 w 3519124"/>
                <a:gd name="connsiteY17" fmla="*/ 8462968 h 9862182"/>
                <a:gd name="connsiteX18" fmla="*/ 1612780 w 3519124"/>
                <a:gd name="connsiteY18" fmla="*/ 8438032 h 9862182"/>
                <a:gd name="connsiteX19" fmla="*/ 1612780 w 3519124"/>
                <a:gd name="connsiteY19" fmla="*/ 8438032 h 9862182"/>
                <a:gd name="connsiteX20" fmla="*/ 1599295 w 3519124"/>
                <a:gd name="connsiteY20" fmla="*/ 8414114 h 9862182"/>
                <a:gd name="connsiteX21" fmla="*/ 1599295 w 3519124"/>
                <a:gd name="connsiteY21" fmla="*/ 8414114 h 9862182"/>
                <a:gd name="connsiteX22" fmla="*/ 1584664 w 3519124"/>
                <a:gd name="connsiteY22" fmla="*/ 8391341 h 9862182"/>
                <a:gd name="connsiteX23" fmla="*/ 1584664 w 3519124"/>
                <a:gd name="connsiteY23" fmla="*/ 8391341 h 9862182"/>
                <a:gd name="connsiteX24" fmla="*/ 1568379 w 3519124"/>
                <a:gd name="connsiteY24" fmla="*/ 8369077 h 9862182"/>
                <a:gd name="connsiteX25" fmla="*/ 1568379 w 3519124"/>
                <a:gd name="connsiteY25" fmla="*/ 8369077 h 9862182"/>
                <a:gd name="connsiteX26" fmla="*/ 1551076 w 3519124"/>
                <a:gd name="connsiteY26" fmla="*/ 8348085 h 9862182"/>
                <a:gd name="connsiteX27" fmla="*/ 1551076 w 3519124"/>
                <a:gd name="connsiteY27" fmla="*/ 8348085 h 9862182"/>
                <a:gd name="connsiteX28" fmla="*/ 1513291 w 3519124"/>
                <a:gd name="connsiteY28" fmla="*/ 8309282 h 9862182"/>
                <a:gd name="connsiteX29" fmla="*/ 1513291 w 3519124"/>
                <a:gd name="connsiteY29" fmla="*/ 8309282 h 9862182"/>
                <a:gd name="connsiteX30" fmla="*/ 1492299 w 3519124"/>
                <a:gd name="connsiteY30" fmla="*/ 8290961 h 9862182"/>
                <a:gd name="connsiteX31" fmla="*/ 1471561 w 3519124"/>
                <a:gd name="connsiteY31" fmla="*/ 8274676 h 9862182"/>
                <a:gd name="connsiteX32" fmla="*/ 1469907 w 3519124"/>
                <a:gd name="connsiteY32" fmla="*/ 8273404 h 9862182"/>
                <a:gd name="connsiteX33" fmla="*/ 1446116 w 3519124"/>
                <a:gd name="connsiteY33" fmla="*/ 8255465 h 9862182"/>
                <a:gd name="connsiteX34" fmla="*/ 1446116 w 3519124"/>
                <a:gd name="connsiteY34" fmla="*/ 8255465 h 9862182"/>
                <a:gd name="connsiteX35" fmla="*/ 1420290 w 3519124"/>
                <a:gd name="connsiteY35" fmla="*/ 8235364 h 9862182"/>
                <a:gd name="connsiteX36" fmla="*/ 1393573 w 3519124"/>
                <a:gd name="connsiteY36" fmla="*/ 8214117 h 9862182"/>
                <a:gd name="connsiteX37" fmla="*/ 1366347 w 3519124"/>
                <a:gd name="connsiteY37" fmla="*/ 8191980 h 9862182"/>
                <a:gd name="connsiteX38" fmla="*/ 1338612 w 3519124"/>
                <a:gd name="connsiteY38" fmla="*/ 8169080 h 9862182"/>
                <a:gd name="connsiteX39" fmla="*/ 1338612 w 3519124"/>
                <a:gd name="connsiteY39" fmla="*/ 8169080 h 9862182"/>
                <a:gd name="connsiteX40" fmla="*/ 1311131 w 3519124"/>
                <a:gd name="connsiteY40" fmla="*/ 8146180 h 9862182"/>
                <a:gd name="connsiteX41" fmla="*/ 1283396 w 3519124"/>
                <a:gd name="connsiteY41" fmla="*/ 8122898 h 9862182"/>
                <a:gd name="connsiteX42" fmla="*/ 1255534 w 3519124"/>
                <a:gd name="connsiteY42" fmla="*/ 8099361 h 9862182"/>
                <a:gd name="connsiteX43" fmla="*/ 830732 w 3519124"/>
                <a:gd name="connsiteY43" fmla="*/ 7779519 h 9862182"/>
                <a:gd name="connsiteX44" fmla="*/ 133288 w 3519124"/>
                <a:gd name="connsiteY44" fmla="*/ 7020498 h 9862182"/>
                <a:gd name="connsiteX45" fmla="*/ 112168 w 3519124"/>
                <a:gd name="connsiteY45" fmla="*/ 6968209 h 9862182"/>
                <a:gd name="connsiteX46" fmla="*/ 93339 w 3519124"/>
                <a:gd name="connsiteY46" fmla="*/ 6916174 h 9862182"/>
                <a:gd name="connsiteX47" fmla="*/ 93339 w 3519124"/>
                <a:gd name="connsiteY47" fmla="*/ 6916174 h 9862182"/>
                <a:gd name="connsiteX48" fmla="*/ 76418 w 3519124"/>
                <a:gd name="connsiteY48" fmla="*/ 6864012 h 9862182"/>
                <a:gd name="connsiteX49" fmla="*/ 61533 w 3519124"/>
                <a:gd name="connsiteY49" fmla="*/ 6812104 h 9862182"/>
                <a:gd name="connsiteX50" fmla="*/ 48556 w 3519124"/>
                <a:gd name="connsiteY50" fmla="*/ 6760578 h 9862182"/>
                <a:gd name="connsiteX51" fmla="*/ 37360 w 3519124"/>
                <a:gd name="connsiteY51" fmla="*/ 6708925 h 9862182"/>
                <a:gd name="connsiteX52" fmla="*/ 37360 w 3519124"/>
                <a:gd name="connsiteY52" fmla="*/ 6708925 h 9862182"/>
                <a:gd name="connsiteX53" fmla="*/ 30490 w 3519124"/>
                <a:gd name="connsiteY53" fmla="*/ 6673048 h 9862182"/>
                <a:gd name="connsiteX54" fmla="*/ 27819 w 3519124"/>
                <a:gd name="connsiteY54" fmla="*/ 6657654 h 9862182"/>
                <a:gd name="connsiteX55" fmla="*/ 19803 w 3519124"/>
                <a:gd name="connsiteY55" fmla="*/ 6606637 h 9862182"/>
                <a:gd name="connsiteX56" fmla="*/ 19803 w 3519124"/>
                <a:gd name="connsiteY56" fmla="*/ 6606637 h 9862182"/>
                <a:gd name="connsiteX57" fmla="*/ 13315 w 3519124"/>
                <a:gd name="connsiteY57" fmla="*/ 6555874 h 9862182"/>
                <a:gd name="connsiteX58" fmla="*/ 11279 w 3519124"/>
                <a:gd name="connsiteY58" fmla="*/ 6537300 h 9862182"/>
                <a:gd name="connsiteX59" fmla="*/ 8099 w 3519124"/>
                <a:gd name="connsiteY59" fmla="*/ 6505493 h 9862182"/>
                <a:gd name="connsiteX60" fmla="*/ 4282 w 3519124"/>
                <a:gd name="connsiteY60" fmla="*/ 6455622 h 9862182"/>
                <a:gd name="connsiteX61" fmla="*/ 1610 w 3519124"/>
                <a:gd name="connsiteY61" fmla="*/ 6406131 h 9862182"/>
                <a:gd name="connsiteX62" fmla="*/ 211 w 3519124"/>
                <a:gd name="connsiteY62" fmla="*/ 6357023 h 9862182"/>
                <a:gd name="connsiteX63" fmla="*/ 211 w 3519124"/>
                <a:gd name="connsiteY63" fmla="*/ 6357023 h 9862182"/>
                <a:gd name="connsiteX64" fmla="*/ 84 w 3519124"/>
                <a:gd name="connsiteY64" fmla="*/ 6308168 h 9862182"/>
                <a:gd name="connsiteX65" fmla="*/ 84 w 3519124"/>
                <a:gd name="connsiteY65" fmla="*/ 6308168 h 9862182"/>
                <a:gd name="connsiteX66" fmla="*/ 1101 w 3519124"/>
                <a:gd name="connsiteY66" fmla="*/ 6260586 h 9862182"/>
                <a:gd name="connsiteX67" fmla="*/ 3391 w 3519124"/>
                <a:gd name="connsiteY67" fmla="*/ 6211987 h 9862182"/>
                <a:gd name="connsiteX68" fmla="*/ 3391 w 3519124"/>
                <a:gd name="connsiteY68" fmla="*/ 6211987 h 9862182"/>
                <a:gd name="connsiteX69" fmla="*/ 6699 w 3519124"/>
                <a:gd name="connsiteY69" fmla="*/ 6164151 h 9862182"/>
                <a:gd name="connsiteX70" fmla="*/ 6699 w 3519124"/>
                <a:gd name="connsiteY70" fmla="*/ 6164151 h 9862182"/>
                <a:gd name="connsiteX71" fmla="*/ 11025 w 3519124"/>
                <a:gd name="connsiteY71" fmla="*/ 6118095 h 9862182"/>
                <a:gd name="connsiteX72" fmla="*/ 11025 w 3519124"/>
                <a:gd name="connsiteY72" fmla="*/ 6118095 h 9862182"/>
                <a:gd name="connsiteX73" fmla="*/ 16623 w 3519124"/>
                <a:gd name="connsiteY73" fmla="*/ 6071022 h 9862182"/>
                <a:gd name="connsiteX74" fmla="*/ 16623 w 3519124"/>
                <a:gd name="connsiteY74" fmla="*/ 6071022 h 9862182"/>
                <a:gd name="connsiteX75" fmla="*/ 31126 w 3519124"/>
                <a:gd name="connsiteY75" fmla="*/ 5978148 h 9862182"/>
                <a:gd name="connsiteX76" fmla="*/ 31126 w 3519124"/>
                <a:gd name="connsiteY76" fmla="*/ 5978021 h 9862182"/>
                <a:gd name="connsiteX77" fmla="*/ 39650 w 3519124"/>
                <a:gd name="connsiteY77" fmla="*/ 5933620 h 9862182"/>
                <a:gd name="connsiteX78" fmla="*/ 39650 w 3519124"/>
                <a:gd name="connsiteY78" fmla="*/ 5933492 h 9862182"/>
                <a:gd name="connsiteX79" fmla="*/ 49319 w 3519124"/>
                <a:gd name="connsiteY79" fmla="*/ 5888582 h 9862182"/>
                <a:gd name="connsiteX80" fmla="*/ 49319 w 3519124"/>
                <a:gd name="connsiteY80" fmla="*/ 5888582 h 9862182"/>
                <a:gd name="connsiteX81" fmla="*/ 60006 w 3519124"/>
                <a:gd name="connsiteY81" fmla="*/ 5844054 h 9862182"/>
                <a:gd name="connsiteX82" fmla="*/ 60006 w 3519124"/>
                <a:gd name="connsiteY82" fmla="*/ 5844054 h 9862182"/>
                <a:gd name="connsiteX83" fmla="*/ 71584 w 3519124"/>
                <a:gd name="connsiteY83" fmla="*/ 5799653 h 9862182"/>
                <a:gd name="connsiteX84" fmla="*/ 84179 w 3519124"/>
                <a:gd name="connsiteY84" fmla="*/ 5755760 h 9862182"/>
                <a:gd name="connsiteX85" fmla="*/ 97792 w 3519124"/>
                <a:gd name="connsiteY85" fmla="*/ 5711486 h 9862182"/>
                <a:gd name="connsiteX86" fmla="*/ 111914 w 3519124"/>
                <a:gd name="connsiteY86" fmla="*/ 5668484 h 9862182"/>
                <a:gd name="connsiteX87" fmla="*/ 127435 w 3519124"/>
                <a:gd name="connsiteY87" fmla="*/ 5624719 h 9862182"/>
                <a:gd name="connsiteX88" fmla="*/ 143720 w 3519124"/>
                <a:gd name="connsiteY88" fmla="*/ 5581463 h 9862182"/>
                <a:gd name="connsiteX89" fmla="*/ 160768 w 3519124"/>
                <a:gd name="connsiteY89" fmla="*/ 5538715 h 9862182"/>
                <a:gd name="connsiteX90" fmla="*/ 1708580 w 3519124"/>
                <a:gd name="connsiteY90" fmla="*/ 3610883 h 9862182"/>
                <a:gd name="connsiteX91" fmla="*/ 1863285 w 3519124"/>
                <a:gd name="connsiteY91" fmla="*/ 3459614 h 9862182"/>
                <a:gd name="connsiteX92" fmla="*/ 2281726 w 3519124"/>
                <a:gd name="connsiteY92" fmla="*/ 2949062 h 9862182"/>
                <a:gd name="connsiteX93" fmla="*/ 2823448 w 3519124"/>
                <a:gd name="connsiteY93" fmla="*/ 1980502 h 9862182"/>
                <a:gd name="connsiteX94" fmla="*/ 3477509 w 3519124"/>
                <a:gd name="connsiteY94" fmla="*/ 0 h 98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519124" h="9862182">
                  <a:moveTo>
                    <a:pt x="265728" y="9862182"/>
                  </a:moveTo>
                  <a:cubicBezTo>
                    <a:pt x="968643" y="9793227"/>
                    <a:pt x="1476268" y="9345778"/>
                    <a:pt x="1624485" y="8921994"/>
                  </a:cubicBezTo>
                  <a:cubicBezTo>
                    <a:pt x="1629192" y="8908381"/>
                    <a:pt x="1633645" y="8894895"/>
                    <a:pt x="1637589" y="8881537"/>
                  </a:cubicBezTo>
                  <a:cubicBezTo>
                    <a:pt x="1641406" y="8868559"/>
                    <a:pt x="1644968" y="8855456"/>
                    <a:pt x="1648149" y="8842606"/>
                  </a:cubicBezTo>
                  <a:cubicBezTo>
                    <a:pt x="1651202" y="8829883"/>
                    <a:pt x="1654001" y="8817288"/>
                    <a:pt x="1656418" y="8804693"/>
                  </a:cubicBezTo>
                  <a:cubicBezTo>
                    <a:pt x="1658708" y="8792607"/>
                    <a:pt x="1660744" y="8780520"/>
                    <a:pt x="1662398" y="8768434"/>
                  </a:cubicBezTo>
                  <a:cubicBezTo>
                    <a:pt x="1664052" y="8756602"/>
                    <a:pt x="1665451" y="8744770"/>
                    <a:pt x="1666469" y="8733065"/>
                  </a:cubicBezTo>
                  <a:cubicBezTo>
                    <a:pt x="1667487" y="8721615"/>
                    <a:pt x="1668250" y="8710292"/>
                    <a:pt x="1668632" y="8698970"/>
                  </a:cubicBezTo>
                  <a:lnTo>
                    <a:pt x="1668632" y="8698970"/>
                  </a:lnTo>
                  <a:cubicBezTo>
                    <a:pt x="1669013" y="8687901"/>
                    <a:pt x="1669141" y="8676960"/>
                    <a:pt x="1668886" y="8666019"/>
                  </a:cubicBezTo>
                  <a:cubicBezTo>
                    <a:pt x="1668759" y="8655204"/>
                    <a:pt x="1668250" y="8644518"/>
                    <a:pt x="1667487" y="8633958"/>
                  </a:cubicBezTo>
                  <a:cubicBezTo>
                    <a:pt x="1666724" y="8623526"/>
                    <a:pt x="1665706" y="8613220"/>
                    <a:pt x="1664306" y="8603042"/>
                  </a:cubicBezTo>
                  <a:cubicBezTo>
                    <a:pt x="1663034" y="8592992"/>
                    <a:pt x="1661380" y="8582941"/>
                    <a:pt x="1659472" y="8573145"/>
                  </a:cubicBezTo>
                  <a:cubicBezTo>
                    <a:pt x="1657563" y="8563221"/>
                    <a:pt x="1655528" y="8553552"/>
                    <a:pt x="1653110" y="8543883"/>
                  </a:cubicBezTo>
                  <a:cubicBezTo>
                    <a:pt x="1650820" y="8534469"/>
                    <a:pt x="1648149" y="8525181"/>
                    <a:pt x="1645223" y="8515894"/>
                  </a:cubicBezTo>
                  <a:cubicBezTo>
                    <a:pt x="1642424" y="8506733"/>
                    <a:pt x="1639243" y="8497700"/>
                    <a:pt x="1635808" y="8488922"/>
                  </a:cubicBezTo>
                  <a:cubicBezTo>
                    <a:pt x="1632373" y="8480144"/>
                    <a:pt x="1628938" y="8471493"/>
                    <a:pt x="1624994" y="8462968"/>
                  </a:cubicBezTo>
                  <a:lnTo>
                    <a:pt x="1624994" y="8462968"/>
                  </a:lnTo>
                  <a:cubicBezTo>
                    <a:pt x="1621177" y="8454444"/>
                    <a:pt x="1617106" y="8446174"/>
                    <a:pt x="1612780" y="8438032"/>
                  </a:cubicBezTo>
                  <a:lnTo>
                    <a:pt x="1612780" y="8438032"/>
                  </a:lnTo>
                  <a:cubicBezTo>
                    <a:pt x="1608582" y="8429890"/>
                    <a:pt x="1604002" y="8422002"/>
                    <a:pt x="1599295" y="8414114"/>
                  </a:cubicBezTo>
                  <a:lnTo>
                    <a:pt x="1599295" y="8414114"/>
                  </a:lnTo>
                  <a:cubicBezTo>
                    <a:pt x="1594587" y="8406353"/>
                    <a:pt x="1589753" y="8398847"/>
                    <a:pt x="1584664" y="8391341"/>
                  </a:cubicBezTo>
                  <a:lnTo>
                    <a:pt x="1584664" y="8391341"/>
                  </a:lnTo>
                  <a:cubicBezTo>
                    <a:pt x="1579448" y="8383835"/>
                    <a:pt x="1574104" y="8376456"/>
                    <a:pt x="1568379" y="8369077"/>
                  </a:cubicBezTo>
                  <a:lnTo>
                    <a:pt x="1568379" y="8369077"/>
                  </a:lnTo>
                  <a:cubicBezTo>
                    <a:pt x="1562781" y="8361952"/>
                    <a:pt x="1557056" y="8354955"/>
                    <a:pt x="1551076" y="8348085"/>
                  </a:cubicBezTo>
                  <a:cubicBezTo>
                    <a:pt x="1542044" y="8337780"/>
                    <a:pt x="1551076" y="8348085"/>
                    <a:pt x="1551076" y="8348085"/>
                  </a:cubicBezTo>
                  <a:cubicBezTo>
                    <a:pt x="1539245" y="8334472"/>
                    <a:pt x="1526522" y="8321495"/>
                    <a:pt x="1513291" y="8309282"/>
                  </a:cubicBezTo>
                  <a:lnTo>
                    <a:pt x="1513291" y="8309282"/>
                  </a:lnTo>
                  <a:cubicBezTo>
                    <a:pt x="1506548" y="8303047"/>
                    <a:pt x="1499551" y="8296941"/>
                    <a:pt x="1492299" y="8290961"/>
                  </a:cubicBezTo>
                  <a:cubicBezTo>
                    <a:pt x="1485556" y="8285363"/>
                    <a:pt x="1478686" y="8280020"/>
                    <a:pt x="1471561" y="8274676"/>
                  </a:cubicBezTo>
                  <a:cubicBezTo>
                    <a:pt x="1471052" y="8274295"/>
                    <a:pt x="1470543" y="8273913"/>
                    <a:pt x="1469907" y="8273404"/>
                  </a:cubicBezTo>
                  <a:cubicBezTo>
                    <a:pt x="1462019" y="8267424"/>
                    <a:pt x="1454004" y="8261445"/>
                    <a:pt x="1446116" y="8255465"/>
                  </a:cubicBezTo>
                  <a:lnTo>
                    <a:pt x="1446116" y="8255465"/>
                  </a:lnTo>
                  <a:cubicBezTo>
                    <a:pt x="1437465" y="8248850"/>
                    <a:pt x="1428941" y="8242234"/>
                    <a:pt x="1420290" y="8235364"/>
                  </a:cubicBezTo>
                  <a:cubicBezTo>
                    <a:pt x="1411384" y="8228367"/>
                    <a:pt x="1402478" y="8221369"/>
                    <a:pt x="1393573" y="8214117"/>
                  </a:cubicBezTo>
                  <a:cubicBezTo>
                    <a:pt x="1384540" y="8206866"/>
                    <a:pt x="1375380" y="8199487"/>
                    <a:pt x="1366347" y="8191980"/>
                  </a:cubicBezTo>
                  <a:cubicBezTo>
                    <a:pt x="1357059" y="8184474"/>
                    <a:pt x="1347899" y="8176841"/>
                    <a:pt x="1338612" y="8169080"/>
                  </a:cubicBezTo>
                  <a:lnTo>
                    <a:pt x="1338612" y="8169080"/>
                  </a:lnTo>
                  <a:cubicBezTo>
                    <a:pt x="1329452" y="8161447"/>
                    <a:pt x="1320291" y="8153813"/>
                    <a:pt x="1311131" y="8146180"/>
                  </a:cubicBezTo>
                  <a:cubicBezTo>
                    <a:pt x="1301971" y="8138546"/>
                    <a:pt x="1292684" y="8130785"/>
                    <a:pt x="1283396" y="8122898"/>
                  </a:cubicBezTo>
                  <a:cubicBezTo>
                    <a:pt x="1274109" y="8115137"/>
                    <a:pt x="1264822" y="8107249"/>
                    <a:pt x="1255534" y="8099361"/>
                  </a:cubicBezTo>
                  <a:cubicBezTo>
                    <a:pt x="1124366" y="7988676"/>
                    <a:pt x="986963" y="7872392"/>
                    <a:pt x="830732" y="7779519"/>
                  </a:cubicBezTo>
                  <a:cubicBezTo>
                    <a:pt x="507073" y="7587283"/>
                    <a:pt x="269672" y="7339958"/>
                    <a:pt x="133288" y="7020498"/>
                  </a:cubicBezTo>
                  <a:cubicBezTo>
                    <a:pt x="125909" y="7003323"/>
                    <a:pt x="118911" y="6985893"/>
                    <a:pt x="112168" y="6968209"/>
                  </a:cubicBezTo>
                  <a:cubicBezTo>
                    <a:pt x="105553" y="6951034"/>
                    <a:pt x="99319" y="6933731"/>
                    <a:pt x="93339" y="6916174"/>
                  </a:cubicBezTo>
                  <a:lnTo>
                    <a:pt x="93339" y="6916174"/>
                  </a:lnTo>
                  <a:cubicBezTo>
                    <a:pt x="87360" y="6898999"/>
                    <a:pt x="81762" y="6881696"/>
                    <a:pt x="76418" y="6864012"/>
                  </a:cubicBezTo>
                  <a:cubicBezTo>
                    <a:pt x="71202" y="6846837"/>
                    <a:pt x="66240" y="6829534"/>
                    <a:pt x="61533" y="6812104"/>
                  </a:cubicBezTo>
                  <a:cubicBezTo>
                    <a:pt x="56953" y="6795056"/>
                    <a:pt x="52627" y="6777881"/>
                    <a:pt x="48556" y="6760578"/>
                  </a:cubicBezTo>
                  <a:cubicBezTo>
                    <a:pt x="44612" y="6743530"/>
                    <a:pt x="40795" y="6726355"/>
                    <a:pt x="37360" y="6708925"/>
                  </a:cubicBezTo>
                  <a:lnTo>
                    <a:pt x="37360" y="6708925"/>
                  </a:lnTo>
                  <a:cubicBezTo>
                    <a:pt x="34943" y="6697094"/>
                    <a:pt x="32653" y="6685135"/>
                    <a:pt x="30490" y="6673048"/>
                  </a:cubicBezTo>
                  <a:cubicBezTo>
                    <a:pt x="29600" y="6667959"/>
                    <a:pt x="28709" y="6662870"/>
                    <a:pt x="27819" y="6657654"/>
                  </a:cubicBezTo>
                  <a:cubicBezTo>
                    <a:pt x="24892" y="6640860"/>
                    <a:pt x="22221" y="6623812"/>
                    <a:pt x="19803" y="6606637"/>
                  </a:cubicBezTo>
                  <a:lnTo>
                    <a:pt x="19803" y="6606637"/>
                  </a:lnTo>
                  <a:cubicBezTo>
                    <a:pt x="17386" y="6589844"/>
                    <a:pt x="15223" y="6573050"/>
                    <a:pt x="13315" y="6555874"/>
                  </a:cubicBezTo>
                  <a:cubicBezTo>
                    <a:pt x="12552" y="6549641"/>
                    <a:pt x="11915" y="6543533"/>
                    <a:pt x="11279" y="6537300"/>
                  </a:cubicBezTo>
                  <a:cubicBezTo>
                    <a:pt x="10134" y="6526613"/>
                    <a:pt x="9117" y="6516053"/>
                    <a:pt x="8099" y="6505493"/>
                  </a:cubicBezTo>
                  <a:cubicBezTo>
                    <a:pt x="6572" y="6488827"/>
                    <a:pt x="5300" y="6472161"/>
                    <a:pt x="4282" y="6455622"/>
                  </a:cubicBezTo>
                  <a:cubicBezTo>
                    <a:pt x="3264" y="6439083"/>
                    <a:pt x="2374" y="6422544"/>
                    <a:pt x="1610" y="6406131"/>
                  </a:cubicBezTo>
                  <a:cubicBezTo>
                    <a:pt x="974" y="6389719"/>
                    <a:pt x="465" y="6373307"/>
                    <a:pt x="211" y="6357023"/>
                  </a:cubicBezTo>
                  <a:lnTo>
                    <a:pt x="211" y="6357023"/>
                  </a:lnTo>
                  <a:cubicBezTo>
                    <a:pt x="-44" y="6340738"/>
                    <a:pt x="-44" y="6324453"/>
                    <a:pt x="84" y="6308168"/>
                  </a:cubicBezTo>
                  <a:lnTo>
                    <a:pt x="84" y="6308168"/>
                  </a:lnTo>
                  <a:cubicBezTo>
                    <a:pt x="211" y="6292265"/>
                    <a:pt x="592" y="6276362"/>
                    <a:pt x="1101" y="6260586"/>
                  </a:cubicBezTo>
                  <a:cubicBezTo>
                    <a:pt x="1610" y="6244302"/>
                    <a:pt x="2374" y="6228144"/>
                    <a:pt x="3391" y="6211987"/>
                  </a:cubicBezTo>
                  <a:lnTo>
                    <a:pt x="3391" y="6211987"/>
                  </a:lnTo>
                  <a:cubicBezTo>
                    <a:pt x="4282" y="6195957"/>
                    <a:pt x="5427" y="6180054"/>
                    <a:pt x="6699" y="6164151"/>
                  </a:cubicBezTo>
                  <a:lnTo>
                    <a:pt x="6699" y="6164151"/>
                  </a:lnTo>
                  <a:cubicBezTo>
                    <a:pt x="7972" y="6148756"/>
                    <a:pt x="9371" y="6133362"/>
                    <a:pt x="11025" y="6118095"/>
                  </a:cubicBezTo>
                  <a:lnTo>
                    <a:pt x="11025" y="6118095"/>
                  </a:lnTo>
                  <a:cubicBezTo>
                    <a:pt x="12679" y="6102319"/>
                    <a:pt x="14587" y="6086671"/>
                    <a:pt x="16623" y="6071022"/>
                  </a:cubicBezTo>
                  <a:cubicBezTo>
                    <a:pt x="19676" y="6047613"/>
                    <a:pt x="16623" y="6071022"/>
                    <a:pt x="16623" y="6071022"/>
                  </a:cubicBezTo>
                  <a:cubicBezTo>
                    <a:pt x="20694" y="6039852"/>
                    <a:pt x="25528" y="6008937"/>
                    <a:pt x="31126" y="5978148"/>
                  </a:cubicBezTo>
                  <a:cubicBezTo>
                    <a:pt x="39396" y="5931966"/>
                    <a:pt x="31126" y="5978148"/>
                    <a:pt x="31126" y="5978021"/>
                  </a:cubicBezTo>
                  <a:cubicBezTo>
                    <a:pt x="33798" y="5963136"/>
                    <a:pt x="36597" y="5948378"/>
                    <a:pt x="39650" y="5933620"/>
                  </a:cubicBezTo>
                  <a:lnTo>
                    <a:pt x="39650" y="5933492"/>
                  </a:lnTo>
                  <a:cubicBezTo>
                    <a:pt x="42704" y="5918480"/>
                    <a:pt x="46012" y="5903468"/>
                    <a:pt x="49319" y="5888582"/>
                  </a:cubicBezTo>
                  <a:lnTo>
                    <a:pt x="49319" y="5888582"/>
                  </a:lnTo>
                  <a:cubicBezTo>
                    <a:pt x="52754" y="5873697"/>
                    <a:pt x="56317" y="5858812"/>
                    <a:pt x="60006" y="5844054"/>
                  </a:cubicBezTo>
                  <a:lnTo>
                    <a:pt x="60006" y="5844054"/>
                  </a:lnTo>
                  <a:cubicBezTo>
                    <a:pt x="63696" y="5829168"/>
                    <a:pt x="67640" y="5814411"/>
                    <a:pt x="71584" y="5799653"/>
                  </a:cubicBezTo>
                  <a:cubicBezTo>
                    <a:pt x="75655" y="5784894"/>
                    <a:pt x="79853" y="5770264"/>
                    <a:pt x="84179" y="5755760"/>
                  </a:cubicBezTo>
                  <a:cubicBezTo>
                    <a:pt x="88632" y="5741002"/>
                    <a:pt x="93085" y="5726244"/>
                    <a:pt x="97792" y="5711486"/>
                  </a:cubicBezTo>
                  <a:cubicBezTo>
                    <a:pt x="102372" y="5696982"/>
                    <a:pt x="107079" y="5682734"/>
                    <a:pt x="111914" y="5668484"/>
                  </a:cubicBezTo>
                  <a:cubicBezTo>
                    <a:pt x="116876" y="5653853"/>
                    <a:pt x="122092" y="5639223"/>
                    <a:pt x="127435" y="5624719"/>
                  </a:cubicBezTo>
                  <a:cubicBezTo>
                    <a:pt x="132779" y="5610216"/>
                    <a:pt x="138249" y="5595712"/>
                    <a:pt x="143720" y="5581463"/>
                  </a:cubicBezTo>
                  <a:cubicBezTo>
                    <a:pt x="149191" y="5567213"/>
                    <a:pt x="154916" y="5552965"/>
                    <a:pt x="160768" y="5538715"/>
                  </a:cubicBezTo>
                  <a:cubicBezTo>
                    <a:pt x="443715" y="4848650"/>
                    <a:pt x="1062153" y="4242298"/>
                    <a:pt x="1708580" y="3610883"/>
                  </a:cubicBezTo>
                  <a:cubicBezTo>
                    <a:pt x="1759979" y="3560630"/>
                    <a:pt x="1811632" y="3510249"/>
                    <a:pt x="1863285" y="3459614"/>
                  </a:cubicBezTo>
                  <a:cubicBezTo>
                    <a:pt x="2027150" y="3299057"/>
                    <a:pt x="2174349" y="3136082"/>
                    <a:pt x="2281726" y="2949062"/>
                  </a:cubicBezTo>
                  <a:cubicBezTo>
                    <a:pt x="2485031" y="2594869"/>
                    <a:pt x="2665562" y="2271974"/>
                    <a:pt x="2823448" y="1980502"/>
                  </a:cubicBezTo>
                  <a:cubicBezTo>
                    <a:pt x="3372803" y="960035"/>
                    <a:pt x="3625343" y="314372"/>
                    <a:pt x="3477509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09DB7A-3243-4709-83CA-0F302EEBA1EA}"/>
                </a:ext>
              </a:extLst>
            </p:cNvPr>
            <p:cNvSpPr/>
            <p:nvPr/>
          </p:nvSpPr>
          <p:spPr>
            <a:xfrm>
              <a:off x="-1164085" y="-657020"/>
              <a:ext cx="3635419" cy="9842462"/>
            </a:xfrm>
            <a:custGeom>
              <a:avLst/>
              <a:gdLst>
                <a:gd name="connsiteX0" fmla="*/ 295211 w 3635419"/>
                <a:gd name="connsiteY0" fmla="*/ 9842463 h 9842462"/>
                <a:gd name="connsiteX1" fmla="*/ 1697860 w 3635419"/>
                <a:gd name="connsiteY1" fmla="*/ 8890569 h 9842462"/>
                <a:gd name="connsiteX2" fmla="*/ 1709183 w 3635419"/>
                <a:gd name="connsiteY2" fmla="*/ 8851257 h 9842462"/>
                <a:gd name="connsiteX3" fmla="*/ 1718089 w 3635419"/>
                <a:gd name="connsiteY3" fmla="*/ 8813472 h 9842462"/>
                <a:gd name="connsiteX4" fmla="*/ 1724704 w 3635419"/>
                <a:gd name="connsiteY4" fmla="*/ 8776831 h 9842462"/>
                <a:gd name="connsiteX5" fmla="*/ 1729030 w 3635419"/>
                <a:gd name="connsiteY5" fmla="*/ 8741844 h 9842462"/>
                <a:gd name="connsiteX6" fmla="*/ 1731320 w 3635419"/>
                <a:gd name="connsiteY6" fmla="*/ 8707748 h 9842462"/>
                <a:gd name="connsiteX7" fmla="*/ 1731701 w 3635419"/>
                <a:gd name="connsiteY7" fmla="*/ 8674797 h 9842462"/>
                <a:gd name="connsiteX8" fmla="*/ 1730175 w 3635419"/>
                <a:gd name="connsiteY8" fmla="*/ 8642991 h 9842462"/>
                <a:gd name="connsiteX9" fmla="*/ 1726867 w 3635419"/>
                <a:gd name="connsiteY9" fmla="*/ 8612075 h 9842462"/>
                <a:gd name="connsiteX10" fmla="*/ 1721905 w 3635419"/>
                <a:gd name="connsiteY10" fmla="*/ 8582305 h 9842462"/>
                <a:gd name="connsiteX11" fmla="*/ 1715289 w 3635419"/>
                <a:gd name="connsiteY11" fmla="*/ 8553679 h 9842462"/>
                <a:gd name="connsiteX12" fmla="*/ 1707020 w 3635419"/>
                <a:gd name="connsiteY12" fmla="*/ 8525945 h 9842462"/>
                <a:gd name="connsiteX13" fmla="*/ 1697351 w 3635419"/>
                <a:gd name="connsiteY13" fmla="*/ 8499736 h 9842462"/>
                <a:gd name="connsiteX14" fmla="*/ 1686155 w 3635419"/>
                <a:gd name="connsiteY14" fmla="*/ 8474419 h 9842462"/>
                <a:gd name="connsiteX15" fmla="*/ 1673560 w 3635419"/>
                <a:gd name="connsiteY15" fmla="*/ 8450246 h 9842462"/>
                <a:gd name="connsiteX16" fmla="*/ 1673560 w 3635419"/>
                <a:gd name="connsiteY16" fmla="*/ 8450246 h 9842462"/>
                <a:gd name="connsiteX17" fmla="*/ 1659565 w 3635419"/>
                <a:gd name="connsiteY17" fmla="*/ 8426964 h 9842462"/>
                <a:gd name="connsiteX18" fmla="*/ 1644298 w 3635419"/>
                <a:gd name="connsiteY18" fmla="*/ 8404827 h 9842462"/>
                <a:gd name="connsiteX19" fmla="*/ 1644298 w 3635419"/>
                <a:gd name="connsiteY19" fmla="*/ 8404827 h 9842462"/>
                <a:gd name="connsiteX20" fmla="*/ 1627886 w 3635419"/>
                <a:gd name="connsiteY20" fmla="*/ 8383835 h 9842462"/>
                <a:gd name="connsiteX21" fmla="*/ 1627886 w 3635419"/>
                <a:gd name="connsiteY21" fmla="*/ 8383835 h 9842462"/>
                <a:gd name="connsiteX22" fmla="*/ 1609693 w 3635419"/>
                <a:gd name="connsiteY22" fmla="*/ 8363352 h 9842462"/>
                <a:gd name="connsiteX23" fmla="*/ 1609693 w 3635419"/>
                <a:gd name="connsiteY23" fmla="*/ 8363352 h 9842462"/>
                <a:gd name="connsiteX24" fmla="*/ 1570126 w 3635419"/>
                <a:gd name="connsiteY24" fmla="*/ 8325820 h 9842462"/>
                <a:gd name="connsiteX25" fmla="*/ 1570126 w 3635419"/>
                <a:gd name="connsiteY25" fmla="*/ 8325820 h 9842462"/>
                <a:gd name="connsiteX26" fmla="*/ 1548753 w 3635419"/>
                <a:gd name="connsiteY26" fmla="*/ 8308645 h 9842462"/>
                <a:gd name="connsiteX27" fmla="*/ 1548753 w 3635419"/>
                <a:gd name="connsiteY27" fmla="*/ 8308645 h 9842462"/>
                <a:gd name="connsiteX28" fmla="*/ 1525980 w 3635419"/>
                <a:gd name="connsiteY28" fmla="*/ 8292361 h 9842462"/>
                <a:gd name="connsiteX29" fmla="*/ 1525980 w 3635419"/>
                <a:gd name="connsiteY29" fmla="*/ 8292361 h 9842462"/>
                <a:gd name="connsiteX30" fmla="*/ 1510840 w 3635419"/>
                <a:gd name="connsiteY30" fmla="*/ 8282437 h 9842462"/>
                <a:gd name="connsiteX31" fmla="*/ 1501680 w 3635419"/>
                <a:gd name="connsiteY31" fmla="*/ 8276585 h 9842462"/>
                <a:gd name="connsiteX32" fmla="*/ 1501680 w 3635419"/>
                <a:gd name="connsiteY32" fmla="*/ 8276585 h 9842462"/>
                <a:gd name="connsiteX33" fmla="*/ 1475980 w 3635419"/>
                <a:gd name="connsiteY33" fmla="*/ 8259791 h 9842462"/>
                <a:gd name="connsiteX34" fmla="*/ 1448500 w 3635419"/>
                <a:gd name="connsiteY34" fmla="*/ 8241344 h 9842462"/>
                <a:gd name="connsiteX35" fmla="*/ 1420256 w 3635419"/>
                <a:gd name="connsiteY35" fmla="*/ 8221878 h 9842462"/>
                <a:gd name="connsiteX36" fmla="*/ 1420256 w 3635419"/>
                <a:gd name="connsiteY36" fmla="*/ 8221878 h 9842462"/>
                <a:gd name="connsiteX37" fmla="*/ 1391503 w 3635419"/>
                <a:gd name="connsiteY37" fmla="*/ 8201523 h 9842462"/>
                <a:gd name="connsiteX38" fmla="*/ 1362242 w 3635419"/>
                <a:gd name="connsiteY38" fmla="*/ 8180403 h 9842462"/>
                <a:gd name="connsiteX39" fmla="*/ 1332980 w 3635419"/>
                <a:gd name="connsiteY39" fmla="*/ 8159029 h 9842462"/>
                <a:gd name="connsiteX40" fmla="*/ 1303719 w 3635419"/>
                <a:gd name="connsiteY40" fmla="*/ 8137274 h 9842462"/>
                <a:gd name="connsiteX41" fmla="*/ 1274330 w 3635419"/>
                <a:gd name="connsiteY41" fmla="*/ 8115264 h 9842462"/>
                <a:gd name="connsiteX42" fmla="*/ 839858 w 3635419"/>
                <a:gd name="connsiteY42" fmla="*/ 7817814 h 9842462"/>
                <a:gd name="connsiteX43" fmla="*/ 109590 w 3635419"/>
                <a:gd name="connsiteY43" fmla="*/ 7027623 h 9842462"/>
                <a:gd name="connsiteX44" fmla="*/ 90634 w 3635419"/>
                <a:gd name="connsiteY44" fmla="*/ 6975969 h 9842462"/>
                <a:gd name="connsiteX45" fmla="*/ 73840 w 3635419"/>
                <a:gd name="connsiteY45" fmla="*/ 6924443 h 9842462"/>
                <a:gd name="connsiteX46" fmla="*/ 59082 w 3635419"/>
                <a:gd name="connsiteY46" fmla="*/ 6872918 h 9842462"/>
                <a:gd name="connsiteX47" fmla="*/ 46232 w 3635419"/>
                <a:gd name="connsiteY47" fmla="*/ 6821646 h 9842462"/>
                <a:gd name="connsiteX48" fmla="*/ 35291 w 3635419"/>
                <a:gd name="connsiteY48" fmla="*/ 6770757 h 9842462"/>
                <a:gd name="connsiteX49" fmla="*/ 25876 w 3635419"/>
                <a:gd name="connsiteY49" fmla="*/ 6719867 h 9842462"/>
                <a:gd name="connsiteX50" fmla="*/ 22569 w 3635419"/>
                <a:gd name="connsiteY50" fmla="*/ 6699638 h 9842462"/>
                <a:gd name="connsiteX51" fmla="*/ 18116 w 3635419"/>
                <a:gd name="connsiteY51" fmla="*/ 6669359 h 9842462"/>
                <a:gd name="connsiteX52" fmla="*/ 18116 w 3635419"/>
                <a:gd name="connsiteY52" fmla="*/ 6669359 h 9842462"/>
                <a:gd name="connsiteX53" fmla="*/ 11882 w 3635419"/>
                <a:gd name="connsiteY53" fmla="*/ 6619105 h 9842462"/>
                <a:gd name="connsiteX54" fmla="*/ 11882 w 3635419"/>
                <a:gd name="connsiteY54" fmla="*/ 6619105 h 9842462"/>
                <a:gd name="connsiteX55" fmla="*/ 7429 w 3635419"/>
                <a:gd name="connsiteY55" fmla="*/ 6574958 h 9842462"/>
                <a:gd name="connsiteX56" fmla="*/ 6920 w 3635419"/>
                <a:gd name="connsiteY56" fmla="*/ 6569360 h 9842462"/>
                <a:gd name="connsiteX57" fmla="*/ 3358 w 3635419"/>
                <a:gd name="connsiteY57" fmla="*/ 6519870 h 9842462"/>
                <a:gd name="connsiteX58" fmla="*/ 1068 w 3635419"/>
                <a:gd name="connsiteY58" fmla="*/ 6471016 h 9842462"/>
                <a:gd name="connsiteX59" fmla="*/ 1068 w 3635419"/>
                <a:gd name="connsiteY59" fmla="*/ 6471016 h 9842462"/>
                <a:gd name="connsiteX60" fmla="*/ 50 w 3635419"/>
                <a:gd name="connsiteY60" fmla="*/ 6422416 h 9842462"/>
                <a:gd name="connsiteX61" fmla="*/ 50 w 3635419"/>
                <a:gd name="connsiteY61" fmla="*/ 6422416 h 9842462"/>
                <a:gd name="connsiteX62" fmla="*/ 304 w 3635419"/>
                <a:gd name="connsiteY62" fmla="*/ 6374325 h 9842462"/>
                <a:gd name="connsiteX63" fmla="*/ 304 w 3635419"/>
                <a:gd name="connsiteY63" fmla="*/ 6374325 h 9842462"/>
                <a:gd name="connsiteX64" fmla="*/ 1831 w 3635419"/>
                <a:gd name="connsiteY64" fmla="*/ 6326616 h 9842462"/>
                <a:gd name="connsiteX65" fmla="*/ 1831 w 3635419"/>
                <a:gd name="connsiteY65" fmla="*/ 6326616 h 9842462"/>
                <a:gd name="connsiteX66" fmla="*/ 4503 w 3635419"/>
                <a:gd name="connsiteY66" fmla="*/ 6280179 h 9842462"/>
                <a:gd name="connsiteX67" fmla="*/ 4503 w 3635419"/>
                <a:gd name="connsiteY67" fmla="*/ 6280179 h 9842462"/>
                <a:gd name="connsiteX68" fmla="*/ 8447 w 3635419"/>
                <a:gd name="connsiteY68" fmla="*/ 6232470 h 9842462"/>
                <a:gd name="connsiteX69" fmla="*/ 8447 w 3635419"/>
                <a:gd name="connsiteY69" fmla="*/ 6232470 h 9842462"/>
                <a:gd name="connsiteX70" fmla="*/ 13536 w 3635419"/>
                <a:gd name="connsiteY70" fmla="*/ 6185142 h 9842462"/>
                <a:gd name="connsiteX71" fmla="*/ 13536 w 3635419"/>
                <a:gd name="connsiteY71" fmla="*/ 6185142 h 9842462"/>
                <a:gd name="connsiteX72" fmla="*/ 19515 w 3635419"/>
                <a:gd name="connsiteY72" fmla="*/ 6140741 h 9842462"/>
                <a:gd name="connsiteX73" fmla="*/ 19515 w 3635419"/>
                <a:gd name="connsiteY73" fmla="*/ 6140741 h 9842462"/>
                <a:gd name="connsiteX74" fmla="*/ 35291 w 3635419"/>
                <a:gd name="connsiteY74" fmla="*/ 6048885 h 9842462"/>
                <a:gd name="connsiteX75" fmla="*/ 35291 w 3635419"/>
                <a:gd name="connsiteY75" fmla="*/ 6048885 h 9842462"/>
                <a:gd name="connsiteX76" fmla="*/ 44833 w 3635419"/>
                <a:gd name="connsiteY76" fmla="*/ 6003593 h 9842462"/>
                <a:gd name="connsiteX77" fmla="*/ 44833 w 3635419"/>
                <a:gd name="connsiteY77" fmla="*/ 6003593 h 9842462"/>
                <a:gd name="connsiteX78" fmla="*/ 55138 w 3635419"/>
                <a:gd name="connsiteY78" fmla="*/ 5959574 h 9842462"/>
                <a:gd name="connsiteX79" fmla="*/ 66588 w 3635419"/>
                <a:gd name="connsiteY79" fmla="*/ 5915426 h 9842462"/>
                <a:gd name="connsiteX80" fmla="*/ 66588 w 3635419"/>
                <a:gd name="connsiteY80" fmla="*/ 5915426 h 9842462"/>
                <a:gd name="connsiteX81" fmla="*/ 79056 w 3635419"/>
                <a:gd name="connsiteY81" fmla="*/ 5871661 h 9842462"/>
                <a:gd name="connsiteX82" fmla="*/ 92669 w 3635419"/>
                <a:gd name="connsiteY82" fmla="*/ 5827769 h 9842462"/>
                <a:gd name="connsiteX83" fmla="*/ 107046 w 3635419"/>
                <a:gd name="connsiteY83" fmla="*/ 5784640 h 9842462"/>
                <a:gd name="connsiteX84" fmla="*/ 122567 w 3635419"/>
                <a:gd name="connsiteY84" fmla="*/ 5741256 h 9842462"/>
                <a:gd name="connsiteX85" fmla="*/ 122567 w 3635419"/>
                <a:gd name="connsiteY85" fmla="*/ 5741256 h 9842462"/>
                <a:gd name="connsiteX86" fmla="*/ 138597 w 3635419"/>
                <a:gd name="connsiteY86" fmla="*/ 5699018 h 9842462"/>
                <a:gd name="connsiteX87" fmla="*/ 138597 w 3635419"/>
                <a:gd name="connsiteY87" fmla="*/ 5699018 h 9842462"/>
                <a:gd name="connsiteX88" fmla="*/ 156027 w 3635419"/>
                <a:gd name="connsiteY88" fmla="*/ 5656016 h 9842462"/>
                <a:gd name="connsiteX89" fmla="*/ 174220 w 3635419"/>
                <a:gd name="connsiteY89" fmla="*/ 5613269 h 9842462"/>
                <a:gd name="connsiteX90" fmla="*/ 193177 w 3635419"/>
                <a:gd name="connsiteY90" fmla="*/ 5571158 h 9842462"/>
                <a:gd name="connsiteX91" fmla="*/ 1570381 w 3635419"/>
                <a:gd name="connsiteY91" fmla="*/ 3875510 h 9842462"/>
                <a:gd name="connsiteX92" fmla="*/ 1945693 w 3635419"/>
                <a:gd name="connsiteY92" fmla="*/ 3496127 h 9842462"/>
                <a:gd name="connsiteX93" fmla="*/ 2353066 w 3635419"/>
                <a:gd name="connsiteY93" fmla="*/ 2968782 h 9842462"/>
                <a:gd name="connsiteX94" fmla="*/ 2882065 w 3635419"/>
                <a:gd name="connsiteY94" fmla="*/ 1979994 h 9842462"/>
                <a:gd name="connsiteX95" fmla="*/ 3601010 w 3635419"/>
                <a:gd name="connsiteY95" fmla="*/ 0 h 984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635419" h="9842462">
                  <a:moveTo>
                    <a:pt x="295211" y="9842463"/>
                  </a:moveTo>
                  <a:cubicBezTo>
                    <a:pt x="1028405" y="9786993"/>
                    <a:pt x="1561730" y="9319061"/>
                    <a:pt x="1697860" y="8890569"/>
                  </a:cubicBezTo>
                  <a:cubicBezTo>
                    <a:pt x="1702058" y="8877465"/>
                    <a:pt x="1705748" y="8864362"/>
                    <a:pt x="1709183" y="8851257"/>
                  </a:cubicBezTo>
                  <a:cubicBezTo>
                    <a:pt x="1712491" y="8838662"/>
                    <a:pt x="1715417" y="8826067"/>
                    <a:pt x="1718089" y="8813472"/>
                  </a:cubicBezTo>
                  <a:cubicBezTo>
                    <a:pt x="1720633" y="8801258"/>
                    <a:pt x="1722796" y="8789044"/>
                    <a:pt x="1724704" y="8776831"/>
                  </a:cubicBezTo>
                  <a:cubicBezTo>
                    <a:pt x="1726485" y="8765126"/>
                    <a:pt x="1727885" y="8753422"/>
                    <a:pt x="1729030" y="8741844"/>
                  </a:cubicBezTo>
                  <a:cubicBezTo>
                    <a:pt x="1730175" y="8730394"/>
                    <a:pt x="1730938" y="8719071"/>
                    <a:pt x="1731320" y="8707748"/>
                  </a:cubicBezTo>
                  <a:cubicBezTo>
                    <a:pt x="1731829" y="8696679"/>
                    <a:pt x="1731956" y="8685738"/>
                    <a:pt x="1731701" y="8674797"/>
                  </a:cubicBezTo>
                  <a:cubicBezTo>
                    <a:pt x="1731574" y="8664110"/>
                    <a:pt x="1731065" y="8653550"/>
                    <a:pt x="1730175" y="8642991"/>
                  </a:cubicBezTo>
                  <a:cubicBezTo>
                    <a:pt x="1729412" y="8632431"/>
                    <a:pt x="1728266" y="8622126"/>
                    <a:pt x="1726867" y="8612075"/>
                  </a:cubicBezTo>
                  <a:cubicBezTo>
                    <a:pt x="1725467" y="8602025"/>
                    <a:pt x="1723814" y="8592228"/>
                    <a:pt x="1721905" y="8582305"/>
                  </a:cubicBezTo>
                  <a:cubicBezTo>
                    <a:pt x="1719997" y="8572636"/>
                    <a:pt x="1717834" y="8563221"/>
                    <a:pt x="1715289" y="8553679"/>
                  </a:cubicBezTo>
                  <a:cubicBezTo>
                    <a:pt x="1712745" y="8544137"/>
                    <a:pt x="1710073" y="8535104"/>
                    <a:pt x="1707020" y="8525945"/>
                  </a:cubicBezTo>
                  <a:cubicBezTo>
                    <a:pt x="1704094" y="8517039"/>
                    <a:pt x="1700786" y="8508387"/>
                    <a:pt x="1697351" y="8499736"/>
                  </a:cubicBezTo>
                  <a:cubicBezTo>
                    <a:pt x="1693916" y="8491085"/>
                    <a:pt x="1690099" y="8482688"/>
                    <a:pt x="1686155" y="8474419"/>
                  </a:cubicBezTo>
                  <a:cubicBezTo>
                    <a:pt x="1682211" y="8466276"/>
                    <a:pt x="1678013" y="8458134"/>
                    <a:pt x="1673560" y="8450246"/>
                  </a:cubicBezTo>
                  <a:lnTo>
                    <a:pt x="1673560" y="8450246"/>
                  </a:lnTo>
                  <a:cubicBezTo>
                    <a:pt x="1669107" y="8442358"/>
                    <a:pt x="1664527" y="8434597"/>
                    <a:pt x="1659565" y="8426964"/>
                  </a:cubicBezTo>
                  <a:cubicBezTo>
                    <a:pt x="1654604" y="8419330"/>
                    <a:pt x="1649515" y="8411951"/>
                    <a:pt x="1644298" y="8404827"/>
                  </a:cubicBezTo>
                  <a:lnTo>
                    <a:pt x="1644298" y="8404827"/>
                  </a:lnTo>
                  <a:cubicBezTo>
                    <a:pt x="1639082" y="8397702"/>
                    <a:pt x="1633611" y="8390705"/>
                    <a:pt x="1627886" y="8383835"/>
                  </a:cubicBezTo>
                  <a:lnTo>
                    <a:pt x="1627886" y="8383835"/>
                  </a:lnTo>
                  <a:cubicBezTo>
                    <a:pt x="1622034" y="8376838"/>
                    <a:pt x="1616054" y="8369968"/>
                    <a:pt x="1609693" y="8363352"/>
                  </a:cubicBezTo>
                  <a:lnTo>
                    <a:pt x="1609693" y="8363352"/>
                  </a:lnTo>
                  <a:cubicBezTo>
                    <a:pt x="1597225" y="8350120"/>
                    <a:pt x="1583994" y="8337525"/>
                    <a:pt x="1570126" y="8325820"/>
                  </a:cubicBezTo>
                  <a:lnTo>
                    <a:pt x="1570126" y="8325820"/>
                  </a:lnTo>
                  <a:cubicBezTo>
                    <a:pt x="1563256" y="8319968"/>
                    <a:pt x="1556132" y="8314243"/>
                    <a:pt x="1548753" y="8308645"/>
                  </a:cubicBezTo>
                  <a:lnTo>
                    <a:pt x="1548753" y="8308645"/>
                  </a:lnTo>
                  <a:cubicBezTo>
                    <a:pt x="1541374" y="8303047"/>
                    <a:pt x="1533868" y="8297577"/>
                    <a:pt x="1525980" y="8292361"/>
                  </a:cubicBezTo>
                  <a:lnTo>
                    <a:pt x="1525980" y="8292361"/>
                  </a:lnTo>
                  <a:cubicBezTo>
                    <a:pt x="1521018" y="8288925"/>
                    <a:pt x="1516056" y="8285617"/>
                    <a:pt x="1510840" y="8282437"/>
                  </a:cubicBezTo>
                  <a:cubicBezTo>
                    <a:pt x="1507786" y="8280528"/>
                    <a:pt x="1504733" y="8278620"/>
                    <a:pt x="1501680" y="8276585"/>
                  </a:cubicBezTo>
                  <a:lnTo>
                    <a:pt x="1501680" y="8276585"/>
                  </a:lnTo>
                  <a:cubicBezTo>
                    <a:pt x="1493156" y="8271114"/>
                    <a:pt x="1484505" y="8265516"/>
                    <a:pt x="1475980" y="8259791"/>
                  </a:cubicBezTo>
                  <a:cubicBezTo>
                    <a:pt x="1466820" y="8253811"/>
                    <a:pt x="1457660" y="8247577"/>
                    <a:pt x="1448500" y="8241344"/>
                  </a:cubicBezTo>
                  <a:cubicBezTo>
                    <a:pt x="1439085" y="8234982"/>
                    <a:pt x="1429671" y="8228494"/>
                    <a:pt x="1420256" y="8221878"/>
                  </a:cubicBezTo>
                  <a:lnTo>
                    <a:pt x="1420256" y="8221878"/>
                  </a:lnTo>
                  <a:cubicBezTo>
                    <a:pt x="1410714" y="8215135"/>
                    <a:pt x="1401173" y="8208393"/>
                    <a:pt x="1391503" y="8201523"/>
                  </a:cubicBezTo>
                  <a:cubicBezTo>
                    <a:pt x="1381707" y="8194525"/>
                    <a:pt x="1372038" y="8187528"/>
                    <a:pt x="1362242" y="8180403"/>
                  </a:cubicBezTo>
                  <a:cubicBezTo>
                    <a:pt x="1352446" y="8173278"/>
                    <a:pt x="1342776" y="8166154"/>
                    <a:pt x="1332980" y="8159029"/>
                  </a:cubicBezTo>
                  <a:cubicBezTo>
                    <a:pt x="1323184" y="8151905"/>
                    <a:pt x="1313515" y="8144653"/>
                    <a:pt x="1303719" y="8137274"/>
                  </a:cubicBezTo>
                  <a:cubicBezTo>
                    <a:pt x="1293922" y="8130022"/>
                    <a:pt x="1284126" y="8122643"/>
                    <a:pt x="1274330" y="8115264"/>
                  </a:cubicBezTo>
                  <a:cubicBezTo>
                    <a:pt x="1138200" y="8013230"/>
                    <a:pt x="996853" y="7904835"/>
                    <a:pt x="839858" y="7817814"/>
                  </a:cubicBezTo>
                  <a:cubicBezTo>
                    <a:pt x="491772" y="7625069"/>
                    <a:pt x="242285" y="7368839"/>
                    <a:pt x="109590" y="7027623"/>
                  </a:cubicBezTo>
                  <a:cubicBezTo>
                    <a:pt x="102974" y="7010575"/>
                    <a:pt x="96613" y="6993399"/>
                    <a:pt x="90634" y="6975969"/>
                  </a:cubicBezTo>
                  <a:cubicBezTo>
                    <a:pt x="84781" y="6959049"/>
                    <a:pt x="79184" y="6941873"/>
                    <a:pt x="73840" y="6924443"/>
                  </a:cubicBezTo>
                  <a:cubicBezTo>
                    <a:pt x="68624" y="6907523"/>
                    <a:pt x="63662" y="6890348"/>
                    <a:pt x="59082" y="6872918"/>
                  </a:cubicBezTo>
                  <a:cubicBezTo>
                    <a:pt x="54502" y="6855997"/>
                    <a:pt x="50304" y="6838949"/>
                    <a:pt x="46232" y="6821646"/>
                  </a:cubicBezTo>
                  <a:cubicBezTo>
                    <a:pt x="42288" y="6804853"/>
                    <a:pt x="38599" y="6787932"/>
                    <a:pt x="35291" y="6770757"/>
                  </a:cubicBezTo>
                  <a:cubicBezTo>
                    <a:pt x="31856" y="6753963"/>
                    <a:pt x="28803" y="6736915"/>
                    <a:pt x="25876" y="6719867"/>
                  </a:cubicBezTo>
                  <a:cubicBezTo>
                    <a:pt x="24731" y="6713124"/>
                    <a:pt x="23586" y="6706381"/>
                    <a:pt x="22569" y="6699638"/>
                  </a:cubicBezTo>
                  <a:cubicBezTo>
                    <a:pt x="20915" y="6689587"/>
                    <a:pt x="19515" y="6679536"/>
                    <a:pt x="18116" y="6669359"/>
                  </a:cubicBezTo>
                  <a:lnTo>
                    <a:pt x="18116" y="6669359"/>
                  </a:lnTo>
                  <a:cubicBezTo>
                    <a:pt x="15826" y="6652819"/>
                    <a:pt x="13663" y="6636026"/>
                    <a:pt x="11882" y="6619105"/>
                  </a:cubicBezTo>
                  <a:lnTo>
                    <a:pt x="11882" y="6619105"/>
                  </a:lnTo>
                  <a:cubicBezTo>
                    <a:pt x="10228" y="6604474"/>
                    <a:pt x="8701" y="6589716"/>
                    <a:pt x="7429" y="6574958"/>
                  </a:cubicBezTo>
                  <a:cubicBezTo>
                    <a:pt x="7302" y="6573050"/>
                    <a:pt x="7047" y="6571142"/>
                    <a:pt x="6920" y="6569360"/>
                  </a:cubicBezTo>
                  <a:cubicBezTo>
                    <a:pt x="5521" y="6552821"/>
                    <a:pt x="4376" y="6536282"/>
                    <a:pt x="3358" y="6519870"/>
                  </a:cubicBezTo>
                  <a:cubicBezTo>
                    <a:pt x="2340" y="6503458"/>
                    <a:pt x="1577" y="6487174"/>
                    <a:pt x="1068" y="6471016"/>
                  </a:cubicBezTo>
                  <a:lnTo>
                    <a:pt x="1068" y="6471016"/>
                  </a:lnTo>
                  <a:cubicBezTo>
                    <a:pt x="559" y="6454731"/>
                    <a:pt x="177" y="6438574"/>
                    <a:pt x="50" y="6422416"/>
                  </a:cubicBezTo>
                  <a:lnTo>
                    <a:pt x="50" y="6422416"/>
                  </a:lnTo>
                  <a:cubicBezTo>
                    <a:pt x="-77" y="6406259"/>
                    <a:pt x="50" y="6390228"/>
                    <a:pt x="304" y="6374325"/>
                  </a:cubicBezTo>
                  <a:lnTo>
                    <a:pt x="304" y="6374325"/>
                  </a:lnTo>
                  <a:cubicBezTo>
                    <a:pt x="559" y="6358295"/>
                    <a:pt x="1068" y="6342392"/>
                    <a:pt x="1831" y="6326616"/>
                  </a:cubicBezTo>
                  <a:lnTo>
                    <a:pt x="1831" y="6326616"/>
                  </a:lnTo>
                  <a:cubicBezTo>
                    <a:pt x="2467" y="6311094"/>
                    <a:pt x="3358" y="6295573"/>
                    <a:pt x="4503" y="6280179"/>
                  </a:cubicBezTo>
                  <a:lnTo>
                    <a:pt x="4503" y="6280179"/>
                  </a:lnTo>
                  <a:cubicBezTo>
                    <a:pt x="5648" y="6264276"/>
                    <a:pt x="6920" y="6248373"/>
                    <a:pt x="8447" y="6232470"/>
                  </a:cubicBezTo>
                  <a:lnTo>
                    <a:pt x="8447" y="6232470"/>
                  </a:lnTo>
                  <a:cubicBezTo>
                    <a:pt x="9973" y="6216694"/>
                    <a:pt x="11627" y="6200919"/>
                    <a:pt x="13536" y="6185142"/>
                  </a:cubicBezTo>
                  <a:lnTo>
                    <a:pt x="13536" y="6185142"/>
                  </a:lnTo>
                  <a:cubicBezTo>
                    <a:pt x="15317" y="6170257"/>
                    <a:pt x="17352" y="6155499"/>
                    <a:pt x="19515" y="6140741"/>
                  </a:cubicBezTo>
                  <a:lnTo>
                    <a:pt x="19515" y="6140741"/>
                  </a:lnTo>
                  <a:cubicBezTo>
                    <a:pt x="23968" y="6109953"/>
                    <a:pt x="29312" y="6079292"/>
                    <a:pt x="35291" y="6048885"/>
                  </a:cubicBezTo>
                  <a:cubicBezTo>
                    <a:pt x="44324" y="6003211"/>
                    <a:pt x="35291" y="6048885"/>
                    <a:pt x="35291" y="6048885"/>
                  </a:cubicBezTo>
                  <a:cubicBezTo>
                    <a:pt x="38217" y="6033745"/>
                    <a:pt x="41398" y="6018606"/>
                    <a:pt x="44833" y="6003593"/>
                  </a:cubicBezTo>
                  <a:lnTo>
                    <a:pt x="44833" y="6003593"/>
                  </a:lnTo>
                  <a:cubicBezTo>
                    <a:pt x="48141" y="5988835"/>
                    <a:pt x="51576" y="5974204"/>
                    <a:pt x="55138" y="5959574"/>
                  </a:cubicBezTo>
                  <a:cubicBezTo>
                    <a:pt x="58828" y="5944815"/>
                    <a:pt x="62644" y="5930057"/>
                    <a:pt x="66588" y="5915426"/>
                  </a:cubicBezTo>
                  <a:lnTo>
                    <a:pt x="66588" y="5915426"/>
                  </a:lnTo>
                  <a:cubicBezTo>
                    <a:pt x="70532" y="5900796"/>
                    <a:pt x="74731" y="5886292"/>
                    <a:pt x="79056" y="5871661"/>
                  </a:cubicBezTo>
                  <a:cubicBezTo>
                    <a:pt x="83382" y="5857158"/>
                    <a:pt x="87962" y="5842527"/>
                    <a:pt x="92669" y="5827769"/>
                  </a:cubicBezTo>
                  <a:cubicBezTo>
                    <a:pt x="97249" y="5813393"/>
                    <a:pt x="102084" y="5799016"/>
                    <a:pt x="107046" y="5784640"/>
                  </a:cubicBezTo>
                  <a:cubicBezTo>
                    <a:pt x="112007" y="5770137"/>
                    <a:pt x="117224" y="5755633"/>
                    <a:pt x="122567" y="5741256"/>
                  </a:cubicBezTo>
                  <a:lnTo>
                    <a:pt x="122567" y="5741256"/>
                  </a:lnTo>
                  <a:cubicBezTo>
                    <a:pt x="127783" y="5727134"/>
                    <a:pt x="133127" y="5713013"/>
                    <a:pt x="138597" y="5699018"/>
                  </a:cubicBezTo>
                  <a:lnTo>
                    <a:pt x="138597" y="5699018"/>
                  </a:lnTo>
                  <a:cubicBezTo>
                    <a:pt x="144195" y="5684642"/>
                    <a:pt x="150048" y="5670265"/>
                    <a:pt x="156027" y="5656016"/>
                  </a:cubicBezTo>
                  <a:cubicBezTo>
                    <a:pt x="162007" y="5641767"/>
                    <a:pt x="167986" y="5627518"/>
                    <a:pt x="174220" y="5613269"/>
                  </a:cubicBezTo>
                  <a:cubicBezTo>
                    <a:pt x="180454" y="5599147"/>
                    <a:pt x="186688" y="5585152"/>
                    <a:pt x="193177" y="5571158"/>
                  </a:cubicBezTo>
                  <a:cubicBezTo>
                    <a:pt x="469126" y="4973839"/>
                    <a:pt x="1005759" y="4440260"/>
                    <a:pt x="1570381" y="3875510"/>
                  </a:cubicBezTo>
                  <a:cubicBezTo>
                    <a:pt x="1694934" y="3750958"/>
                    <a:pt x="1820886" y="3624751"/>
                    <a:pt x="1945693" y="3496127"/>
                  </a:cubicBezTo>
                  <a:cubicBezTo>
                    <a:pt x="2106123" y="3330990"/>
                    <a:pt x="2249886" y="3162417"/>
                    <a:pt x="2353066" y="2968782"/>
                  </a:cubicBezTo>
                  <a:cubicBezTo>
                    <a:pt x="2546955" y="2604666"/>
                    <a:pt x="2724688" y="2275791"/>
                    <a:pt x="2882065" y="1979994"/>
                  </a:cubicBezTo>
                  <a:cubicBezTo>
                    <a:pt x="3440198" y="931028"/>
                    <a:pt x="3741847" y="299486"/>
                    <a:pt x="360101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365941C-81D6-46AE-810E-950ABF440D90}"/>
                </a:ext>
              </a:extLst>
            </p:cNvPr>
            <p:cNvSpPr/>
            <p:nvPr/>
          </p:nvSpPr>
          <p:spPr>
            <a:xfrm>
              <a:off x="-1183245" y="-635010"/>
              <a:ext cx="3753684" cy="9823124"/>
            </a:xfrm>
            <a:custGeom>
              <a:avLst/>
              <a:gdLst>
                <a:gd name="connsiteX0" fmla="*/ 324677 w 3753684"/>
                <a:gd name="connsiteY0" fmla="*/ 9823125 h 9823124"/>
                <a:gd name="connsiteX1" fmla="*/ 1770709 w 3753684"/>
                <a:gd name="connsiteY1" fmla="*/ 8858764 h 9823124"/>
                <a:gd name="connsiteX2" fmla="*/ 1780251 w 3753684"/>
                <a:gd name="connsiteY2" fmla="*/ 8820724 h 9823124"/>
                <a:gd name="connsiteX3" fmla="*/ 1787376 w 3753684"/>
                <a:gd name="connsiteY3" fmla="*/ 8784083 h 9823124"/>
                <a:gd name="connsiteX4" fmla="*/ 1792210 w 3753684"/>
                <a:gd name="connsiteY4" fmla="*/ 8748587 h 9823124"/>
                <a:gd name="connsiteX5" fmla="*/ 1794755 w 3753684"/>
                <a:gd name="connsiteY5" fmla="*/ 8714745 h 9823124"/>
                <a:gd name="connsiteX6" fmla="*/ 1795264 w 3753684"/>
                <a:gd name="connsiteY6" fmla="*/ 8681794 h 9823124"/>
                <a:gd name="connsiteX7" fmla="*/ 1793864 w 3753684"/>
                <a:gd name="connsiteY7" fmla="*/ 8649988 h 9823124"/>
                <a:gd name="connsiteX8" fmla="*/ 1790557 w 3753684"/>
                <a:gd name="connsiteY8" fmla="*/ 8619454 h 9823124"/>
                <a:gd name="connsiteX9" fmla="*/ 1785340 w 3753684"/>
                <a:gd name="connsiteY9" fmla="*/ 8590065 h 9823124"/>
                <a:gd name="connsiteX10" fmla="*/ 1778470 w 3753684"/>
                <a:gd name="connsiteY10" fmla="*/ 8562076 h 9823124"/>
                <a:gd name="connsiteX11" fmla="*/ 1770073 w 3753684"/>
                <a:gd name="connsiteY11" fmla="*/ 8535231 h 9823124"/>
                <a:gd name="connsiteX12" fmla="*/ 1759895 w 3753684"/>
                <a:gd name="connsiteY12" fmla="*/ 8509278 h 9823124"/>
                <a:gd name="connsiteX13" fmla="*/ 1748445 w 3753684"/>
                <a:gd name="connsiteY13" fmla="*/ 8484851 h 9823124"/>
                <a:gd name="connsiteX14" fmla="*/ 1735468 w 3753684"/>
                <a:gd name="connsiteY14" fmla="*/ 8461315 h 9823124"/>
                <a:gd name="connsiteX15" fmla="*/ 1721092 w 3753684"/>
                <a:gd name="connsiteY15" fmla="*/ 8438796 h 9823124"/>
                <a:gd name="connsiteX16" fmla="*/ 1721092 w 3753684"/>
                <a:gd name="connsiteY16" fmla="*/ 8438796 h 9823124"/>
                <a:gd name="connsiteX17" fmla="*/ 1705316 w 3753684"/>
                <a:gd name="connsiteY17" fmla="*/ 8417295 h 9823124"/>
                <a:gd name="connsiteX18" fmla="*/ 1705316 w 3753684"/>
                <a:gd name="connsiteY18" fmla="*/ 8417295 h 9823124"/>
                <a:gd name="connsiteX19" fmla="*/ 1688268 w 3753684"/>
                <a:gd name="connsiteY19" fmla="*/ 8396939 h 9823124"/>
                <a:gd name="connsiteX20" fmla="*/ 1688268 w 3753684"/>
                <a:gd name="connsiteY20" fmla="*/ 8396939 h 9823124"/>
                <a:gd name="connsiteX21" fmla="*/ 1670202 w 3753684"/>
                <a:gd name="connsiteY21" fmla="*/ 8377855 h 9823124"/>
                <a:gd name="connsiteX22" fmla="*/ 1670202 w 3753684"/>
                <a:gd name="connsiteY22" fmla="*/ 8377855 h 9823124"/>
                <a:gd name="connsiteX23" fmla="*/ 1628854 w 3753684"/>
                <a:gd name="connsiteY23" fmla="*/ 8341342 h 9823124"/>
                <a:gd name="connsiteX24" fmla="*/ 1628854 w 3753684"/>
                <a:gd name="connsiteY24" fmla="*/ 8341342 h 9823124"/>
                <a:gd name="connsiteX25" fmla="*/ 1606590 w 3753684"/>
                <a:gd name="connsiteY25" fmla="*/ 8324803 h 9823124"/>
                <a:gd name="connsiteX26" fmla="*/ 1606590 w 3753684"/>
                <a:gd name="connsiteY26" fmla="*/ 8324803 h 9823124"/>
                <a:gd name="connsiteX27" fmla="*/ 1583308 w 3753684"/>
                <a:gd name="connsiteY27" fmla="*/ 8309408 h 9823124"/>
                <a:gd name="connsiteX28" fmla="*/ 1558626 w 3753684"/>
                <a:gd name="connsiteY28" fmla="*/ 8294905 h 9823124"/>
                <a:gd name="connsiteX29" fmla="*/ 1558626 w 3753684"/>
                <a:gd name="connsiteY29" fmla="*/ 8294905 h 9823124"/>
                <a:gd name="connsiteX30" fmla="*/ 1550230 w 3753684"/>
                <a:gd name="connsiteY30" fmla="*/ 8290325 h 9823124"/>
                <a:gd name="connsiteX31" fmla="*/ 1532418 w 3753684"/>
                <a:gd name="connsiteY31" fmla="*/ 8280656 h 9823124"/>
                <a:gd name="connsiteX32" fmla="*/ 1504810 w 3753684"/>
                <a:gd name="connsiteY32" fmla="*/ 8265135 h 9823124"/>
                <a:gd name="connsiteX33" fmla="*/ 1475803 w 3753684"/>
                <a:gd name="connsiteY33" fmla="*/ 8248214 h 9823124"/>
                <a:gd name="connsiteX34" fmla="*/ 1446033 w 3753684"/>
                <a:gd name="connsiteY34" fmla="*/ 8230402 h 9823124"/>
                <a:gd name="connsiteX35" fmla="*/ 1415881 w 3753684"/>
                <a:gd name="connsiteY35" fmla="*/ 8211700 h 9823124"/>
                <a:gd name="connsiteX36" fmla="*/ 1385219 w 3753684"/>
                <a:gd name="connsiteY36" fmla="*/ 8192235 h 9823124"/>
                <a:gd name="connsiteX37" fmla="*/ 1385219 w 3753684"/>
                <a:gd name="connsiteY37" fmla="*/ 8192235 h 9823124"/>
                <a:gd name="connsiteX38" fmla="*/ 1354686 w 3753684"/>
                <a:gd name="connsiteY38" fmla="*/ 8172642 h 9823124"/>
                <a:gd name="connsiteX39" fmla="*/ 1323897 w 3753684"/>
                <a:gd name="connsiteY39" fmla="*/ 8152414 h 9823124"/>
                <a:gd name="connsiteX40" fmla="*/ 1292982 w 3753684"/>
                <a:gd name="connsiteY40" fmla="*/ 8131930 h 9823124"/>
                <a:gd name="connsiteX41" fmla="*/ 849859 w 3753684"/>
                <a:gd name="connsiteY41" fmla="*/ 7856489 h 9823124"/>
                <a:gd name="connsiteX42" fmla="*/ 88294 w 3753684"/>
                <a:gd name="connsiteY42" fmla="*/ 7035256 h 9823124"/>
                <a:gd name="connsiteX43" fmla="*/ 71500 w 3753684"/>
                <a:gd name="connsiteY43" fmla="*/ 6984112 h 9823124"/>
                <a:gd name="connsiteX44" fmla="*/ 56869 w 3753684"/>
                <a:gd name="connsiteY44" fmla="*/ 6933222 h 9823124"/>
                <a:gd name="connsiteX45" fmla="*/ 44147 w 3753684"/>
                <a:gd name="connsiteY45" fmla="*/ 6882332 h 9823124"/>
                <a:gd name="connsiteX46" fmla="*/ 33206 w 3753684"/>
                <a:gd name="connsiteY46" fmla="*/ 6831697 h 9823124"/>
                <a:gd name="connsiteX47" fmla="*/ 24045 w 3753684"/>
                <a:gd name="connsiteY47" fmla="*/ 6781443 h 9823124"/>
                <a:gd name="connsiteX48" fmla="*/ 16539 w 3753684"/>
                <a:gd name="connsiteY48" fmla="*/ 6731189 h 9823124"/>
                <a:gd name="connsiteX49" fmla="*/ 15776 w 3753684"/>
                <a:gd name="connsiteY49" fmla="*/ 6725719 h 9823124"/>
                <a:gd name="connsiteX50" fmla="*/ 10432 w 3753684"/>
                <a:gd name="connsiteY50" fmla="*/ 6681318 h 9823124"/>
                <a:gd name="connsiteX51" fmla="*/ 5852 w 3753684"/>
                <a:gd name="connsiteY51" fmla="*/ 6631954 h 9823124"/>
                <a:gd name="connsiteX52" fmla="*/ 4453 w 3753684"/>
                <a:gd name="connsiteY52" fmla="*/ 6612744 h 9823124"/>
                <a:gd name="connsiteX53" fmla="*/ 2544 w 3753684"/>
                <a:gd name="connsiteY53" fmla="*/ 6583100 h 9823124"/>
                <a:gd name="connsiteX54" fmla="*/ 2544 w 3753684"/>
                <a:gd name="connsiteY54" fmla="*/ 6583100 h 9823124"/>
                <a:gd name="connsiteX55" fmla="*/ 636 w 3753684"/>
                <a:gd name="connsiteY55" fmla="*/ 6534628 h 9823124"/>
                <a:gd name="connsiteX56" fmla="*/ 0 w 3753684"/>
                <a:gd name="connsiteY56" fmla="*/ 6486664 h 9823124"/>
                <a:gd name="connsiteX57" fmla="*/ 636 w 3753684"/>
                <a:gd name="connsiteY57" fmla="*/ 6439083 h 9823124"/>
                <a:gd name="connsiteX58" fmla="*/ 636 w 3753684"/>
                <a:gd name="connsiteY58" fmla="*/ 6439083 h 9823124"/>
                <a:gd name="connsiteX59" fmla="*/ 2544 w 3753684"/>
                <a:gd name="connsiteY59" fmla="*/ 6391882 h 9823124"/>
                <a:gd name="connsiteX60" fmla="*/ 2544 w 3753684"/>
                <a:gd name="connsiteY60" fmla="*/ 6391882 h 9823124"/>
                <a:gd name="connsiteX61" fmla="*/ 5725 w 3753684"/>
                <a:gd name="connsiteY61" fmla="*/ 6345063 h 9823124"/>
                <a:gd name="connsiteX62" fmla="*/ 10051 w 3753684"/>
                <a:gd name="connsiteY62" fmla="*/ 6299772 h 9823124"/>
                <a:gd name="connsiteX63" fmla="*/ 10051 w 3753684"/>
                <a:gd name="connsiteY63" fmla="*/ 6299772 h 9823124"/>
                <a:gd name="connsiteX64" fmla="*/ 15776 w 3753684"/>
                <a:gd name="connsiteY64" fmla="*/ 6252699 h 9823124"/>
                <a:gd name="connsiteX65" fmla="*/ 15776 w 3753684"/>
                <a:gd name="connsiteY65" fmla="*/ 6252699 h 9823124"/>
                <a:gd name="connsiteX66" fmla="*/ 15776 w 3753684"/>
                <a:gd name="connsiteY66" fmla="*/ 6252699 h 9823124"/>
                <a:gd name="connsiteX67" fmla="*/ 22900 w 3753684"/>
                <a:gd name="connsiteY67" fmla="*/ 6204862 h 9823124"/>
                <a:gd name="connsiteX68" fmla="*/ 22900 w 3753684"/>
                <a:gd name="connsiteY68" fmla="*/ 6204862 h 9823124"/>
                <a:gd name="connsiteX69" fmla="*/ 39058 w 3753684"/>
                <a:gd name="connsiteY69" fmla="*/ 6118859 h 9823124"/>
                <a:gd name="connsiteX70" fmla="*/ 39058 w 3753684"/>
                <a:gd name="connsiteY70" fmla="*/ 6118859 h 9823124"/>
                <a:gd name="connsiteX71" fmla="*/ 49236 w 3753684"/>
                <a:gd name="connsiteY71" fmla="*/ 6074075 h 9823124"/>
                <a:gd name="connsiteX72" fmla="*/ 49236 w 3753684"/>
                <a:gd name="connsiteY72" fmla="*/ 6074075 h 9823124"/>
                <a:gd name="connsiteX73" fmla="*/ 60559 w 3753684"/>
                <a:gd name="connsiteY73" fmla="*/ 6029674 h 9823124"/>
                <a:gd name="connsiteX74" fmla="*/ 60559 w 3753684"/>
                <a:gd name="connsiteY74" fmla="*/ 6029674 h 9823124"/>
                <a:gd name="connsiteX75" fmla="*/ 72645 w 3753684"/>
                <a:gd name="connsiteY75" fmla="*/ 5986290 h 9823124"/>
                <a:gd name="connsiteX76" fmla="*/ 72645 w 3753684"/>
                <a:gd name="connsiteY76" fmla="*/ 5986290 h 9823124"/>
                <a:gd name="connsiteX77" fmla="*/ 85876 w 3753684"/>
                <a:gd name="connsiteY77" fmla="*/ 5942907 h 9823124"/>
                <a:gd name="connsiteX78" fmla="*/ 100126 w 3753684"/>
                <a:gd name="connsiteY78" fmla="*/ 5900033 h 9823124"/>
                <a:gd name="connsiteX79" fmla="*/ 100126 w 3753684"/>
                <a:gd name="connsiteY79" fmla="*/ 5900033 h 9823124"/>
                <a:gd name="connsiteX80" fmla="*/ 115393 w 3753684"/>
                <a:gd name="connsiteY80" fmla="*/ 5857285 h 9823124"/>
                <a:gd name="connsiteX81" fmla="*/ 115393 w 3753684"/>
                <a:gd name="connsiteY81" fmla="*/ 5857285 h 9823124"/>
                <a:gd name="connsiteX82" fmla="*/ 131550 w 3753684"/>
                <a:gd name="connsiteY82" fmla="*/ 5814920 h 9823124"/>
                <a:gd name="connsiteX83" fmla="*/ 131550 w 3753684"/>
                <a:gd name="connsiteY83" fmla="*/ 5814920 h 9823124"/>
                <a:gd name="connsiteX84" fmla="*/ 148853 w 3753684"/>
                <a:gd name="connsiteY84" fmla="*/ 5772299 h 9823124"/>
                <a:gd name="connsiteX85" fmla="*/ 166791 w 3753684"/>
                <a:gd name="connsiteY85" fmla="*/ 5730697 h 9823124"/>
                <a:gd name="connsiteX86" fmla="*/ 186129 w 3753684"/>
                <a:gd name="connsiteY86" fmla="*/ 5688459 h 9823124"/>
                <a:gd name="connsiteX87" fmla="*/ 186129 w 3753684"/>
                <a:gd name="connsiteY87" fmla="*/ 5688459 h 9823124"/>
                <a:gd name="connsiteX88" fmla="*/ 206231 w 3753684"/>
                <a:gd name="connsiteY88" fmla="*/ 5646475 h 9823124"/>
                <a:gd name="connsiteX89" fmla="*/ 227096 w 3753684"/>
                <a:gd name="connsiteY89" fmla="*/ 5604999 h 9823124"/>
                <a:gd name="connsiteX90" fmla="*/ 1424914 w 3753684"/>
                <a:gd name="connsiteY90" fmla="*/ 4154641 h 9823124"/>
                <a:gd name="connsiteX91" fmla="*/ 2028466 w 3753684"/>
                <a:gd name="connsiteY91" fmla="*/ 3532895 h 9823124"/>
                <a:gd name="connsiteX92" fmla="*/ 2424897 w 3753684"/>
                <a:gd name="connsiteY92" fmla="*/ 2988629 h 9823124"/>
                <a:gd name="connsiteX93" fmla="*/ 2941174 w 3753684"/>
                <a:gd name="connsiteY93" fmla="*/ 1979866 h 9823124"/>
                <a:gd name="connsiteX94" fmla="*/ 3725258 w 3753684"/>
                <a:gd name="connsiteY94" fmla="*/ 0 h 982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753684" h="9823124">
                  <a:moveTo>
                    <a:pt x="324677" y="9823125"/>
                  </a:moveTo>
                  <a:cubicBezTo>
                    <a:pt x="1089041" y="9781395"/>
                    <a:pt x="1649210" y="9291199"/>
                    <a:pt x="1770709" y="8858764"/>
                  </a:cubicBezTo>
                  <a:cubicBezTo>
                    <a:pt x="1774272" y="8846041"/>
                    <a:pt x="1777452" y="8833319"/>
                    <a:pt x="1780251" y="8820724"/>
                  </a:cubicBezTo>
                  <a:cubicBezTo>
                    <a:pt x="1782923" y="8808510"/>
                    <a:pt x="1785340" y="8796296"/>
                    <a:pt x="1787376" y="8784083"/>
                  </a:cubicBezTo>
                  <a:cubicBezTo>
                    <a:pt x="1789284" y="8772251"/>
                    <a:pt x="1790938" y="8760419"/>
                    <a:pt x="1792210" y="8748587"/>
                  </a:cubicBezTo>
                  <a:cubicBezTo>
                    <a:pt x="1793355" y="8737264"/>
                    <a:pt x="1794246" y="8725941"/>
                    <a:pt x="1794755" y="8714745"/>
                  </a:cubicBezTo>
                  <a:cubicBezTo>
                    <a:pt x="1795264" y="8703677"/>
                    <a:pt x="1795391" y="8692736"/>
                    <a:pt x="1795264" y="8681794"/>
                  </a:cubicBezTo>
                  <a:cubicBezTo>
                    <a:pt x="1795137" y="8671107"/>
                    <a:pt x="1794628" y="8660547"/>
                    <a:pt x="1793864" y="8649988"/>
                  </a:cubicBezTo>
                  <a:cubicBezTo>
                    <a:pt x="1793101" y="8639683"/>
                    <a:pt x="1791956" y="8629505"/>
                    <a:pt x="1790557" y="8619454"/>
                  </a:cubicBezTo>
                  <a:cubicBezTo>
                    <a:pt x="1789157" y="8609531"/>
                    <a:pt x="1787376" y="8599734"/>
                    <a:pt x="1785340" y="8590065"/>
                  </a:cubicBezTo>
                  <a:cubicBezTo>
                    <a:pt x="1783432" y="8580651"/>
                    <a:pt x="1781142" y="8571236"/>
                    <a:pt x="1778470" y="8562076"/>
                  </a:cubicBezTo>
                  <a:cubicBezTo>
                    <a:pt x="1775926" y="8553043"/>
                    <a:pt x="1773127" y="8544137"/>
                    <a:pt x="1770073" y="8535231"/>
                  </a:cubicBezTo>
                  <a:cubicBezTo>
                    <a:pt x="1767020" y="8526453"/>
                    <a:pt x="1763585" y="8517802"/>
                    <a:pt x="1759895" y="8509278"/>
                  </a:cubicBezTo>
                  <a:cubicBezTo>
                    <a:pt x="1756333" y="8501008"/>
                    <a:pt x="1752516" y="8492866"/>
                    <a:pt x="1748445" y="8484851"/>
                  </a:cubicBezTo>
                  <a:cubicBezTo>
                    <a:pt x="1744374" y="8476836"/>
                    <a:pt x="1740048" y="8468948"/>
                    <a:pt x="1735468" y="8461315"/>
                  </a:cubicBezTo>
                  <a:cubicBezTo>
                    <a:pt x="1730888" y="8453681"/>
                    <a:pt x="1726181" y="8446174"/>
                    <a:pt x="1721092" y="8438796"/>
                  </a:cubicBezTo>
                  <a:lnTo>
                    <a:pt x="1721092" y="8438796"/>
                  </a:lnTo>
                  <a:cubicBezTo>
                    <a:pt x="1716130" y="8431544"/>
                    <a:pt x="1710914" y="8424419"/>
                    <a:pt x="1705316" y="8417295"/>
                  </a:cubicBezTo>
                  <a:lnTo>
                    <a:pt x="1705316" y="8417295"/>
                  </a:lnTo>
                  <a:cubicBezTo>
                    <a:pt x="1699845" y="8410425"/>
                    <a:pt x="1694120" y="8403554"/>
                    <a:pt x="1688268" y="8396939"/>
                  </a:cubicBezTo>
                  <a:lnTo>
                    <a:pt x="1688268" y="8396939"/>
                  </a:lnTo>
                  <a:cubicBezTo>
                    <a:pt x="1682543" y="8390450"/>
                    <a:pt x="1676563" y="8384089"/>
                    <a:pt x="1670202" y="8377855"/>
                  </a:cubicBezTo>
                  <a:lnTo>
                    <a:pt x="1670202" y="8377855"/>
                  </a:lnTo>
                  <a:cubicBezTo>
                    <a:pt x="1657098" y="8364878"/>
                    <a:pt x="1643358" y="8352665"/>
                    <a:pt x="1628854" y="8341342"/>
                  </a:cubicBezTo>
                  <a:lnTo>
                    <a:pt x="1628854" y="8341342"/>
                  </a:lnTo>
                  <a:cubicBezTo>
                    <a:pt x="1621730" y="8335744"/>
                    <a:pt x="1614223" y="8330274"/>
                    <a:pt x="1606590" y="8324803"/>
                  </a:cubicBezTo>
                  <a:lnTo>
                    <a:pt x="1606590" y="8324803"/>
                  </a:lnTo>
                  <a:cubicBezTo>
                    <a:pt x="1599084" y="8319460"/>
                    <a:pt x="1591323" y="8314371"/>
                    <a:pt x="1583308" y="8309408"/>
                  </a:cubicBezTo>
                  <a:cubicBezTo>
                    <a:pt x="1575293" y="8304447"/>
                    <a:pt x="1567150" y="8299612"/>
                    <a:pt x="1558626" y="8294905"/>
                  </a:cubicBezTo>
                  <a:lnTo>
                    <a:pt x="1558626" y="8294905"/>
                  </a:lnTo>
                  <a:cubicBezTo>
                    <a:pt x="1555828" y="8293379"/>
                    <a:pt x="1553028" y="8291852"/>
                    <a:pt x="1550230" y="8290325"/>
                  </a:cubicBezTo>
                  <a:cubicBezTo>
                    <a:pt x="1544250" y="8287144"/>
                    <a:pt x="1538398" y="8283837"/>
                    <a:pt x="1532418" y="8280656"/>
                  </a:cubicBezTo>
                  <a:cubicBezTo>
                    <a:pt x="1523258" y="8275567"/>
                    <a:pt x="1513971" y="8270351"/>
                    <a:pt x="1504810" y="8265135"/>
                  </a:cubicBezTo>
                  <a:cubicBezTo>
                    <a:pt x="1495141" y="8259537"/>
                    <a:pt x="1485472" y="8253939"/>
                    <a:pt x="1475803" y="8248214"/>
                  </a:cubicBezTo>
                  <a:cubicBezTo>
                    <a:pt x="1465880" y="8242361"/>
                    <a:pt x="1455956" y="8236382"/>
                    <a:pt x="1446033" y="8230402"/>
                  </a:cubicBezTo>
                  <a:cubicBezTo>
                    <a:pt x="1435982" y="8224295"/>
                    <a:pt x="1425931" y="8218061"/>
                    <a:pt x="1415881" y="8211700"/>
                  </a:cubicBezTo>
                  <a:cubicBezTo>
                    <a:pt x="1405703" y="8205339"/>
                    <a:pt x="1395525" y="8198850"/>
                    <a:pt x="1385219" y="8192235"/>
                  </a:cubicBezTo>
                  <a:lnTo>
                    <a:pt x="1385219" y="8192235"/>
                  </a:lnTo>
                  <a:cubicBezTo>
                    <a:pt x="1375041" y="8185747"/>
                    <a:pt x="1364864" y="8179258"/>
                    <a:pt x="1354686" y="8172642"/>
                  </a:cubicBezTo>
                  <a:cubicBezTo>
                    <a:pt x="1344508" y="8166027"/>
                    <a:pt x="1334202" y="8159284"/>
                    <a:pt x="1323897" y="8152414"/>
                  </a:cubicBezTo>
                  <a:cubicBezTo>
                    <a:pt x="1313592" y="8145671"/>
                    <a:pt x="1303287" y="8138801"/>
                    <a:pt x="1292982" y="8131930"/>
                  </a:cubicBezTo>
                  <a:cubicBezTo>
                    <a:pt x="1152272" y="8038420"/>
                    <a:pt x="1007363" y="7937659"/>
                    <a:pt x="849859" y="7856489"/>
                  </a:cubicBezTo>
                  <a:cubicBezTo>
                    <a:pt x="477092" y="7664254"/>
                    <a:pt x="215773" y="7399627"/>
                    <a:pt x="88294" y="7035256"/>
                  </a:cubicBezTo>
                  <a:cubicBezTo>
                    <a:pt x="82441" y="7018463"/>
                    <a:pt x="76844" y="7001415"/>
                    <a:pt x="71500" y="6984112"/>
                  </a:cubicBezTo>
                  <a:cubicBezTo>
                    <a:pt x="66284" y="6967318"/>
                    <a:pt x="61449" y="6950397"/>
                    <a:pt x="56869" y="6933222"/>
                  </a:cubicBezTo>
                  <a:cubicBezTo>
                    <a:pt x="52416" y="6916428"/>
                    <a:pt x="48091" y="6899508"/>
                    <a:pt x="44147" y="6882332"/>
                  </a:cubicBezTo>
                  <a:cubicBezTo>
                    <a:pt x="40330" y="6865666"/>
                    <a:pt x="36641" y="6848745"/>
                    <a:pt x="33206" y="6831697"/>
                  </a:cubicBezTo>
                  <a:cubicBezTo>
                    <a:pt x="29898" y="6815158"/>
                    <a:pt x="26844" y="6798364"/>
                    <a:pt x="24045" y="6781443"/>
                  </a:cubicBezTo>
                  <a:cubicBezTo>
                    <a:pt x="21246" y="6764904"/>
                    <a:pt x="18829" y="6748111"/>
                    <a:pt x="16539" y="6731189"/>
                  </a:cubicBezTo>
                  <a:cubicBezTo>
                    <a:pt x="16285" y="6729408"/>
                    <a:pt x="16030" y="6727627"/>
                    <a:pt x="15776" y="6725719"/>
                  </a:cubicBezTo>
                  <a:cubicBezTo>
                    <a:pt x="13867" y="6711088"/>
                    <a:pt x="12086" y="6696330"/>
                    <a:pt x="10432" y="6681318"/>
                  </a:cubicBezTo>
                  <a:cubicBezTo>
                    <a:pt x="8651" y="6665033"/>
                    <a:pt x="7125" y="6648494"/>
                    <a:pt x="5852" y="6631954"/>
                  </a:cubicBezTo>
                  <a:cubicBezTo>
                    <a:pt x="5343" y="6625593"/>
                    <a:pt x="4835" y="6619232"/>
                    <a:pt x="4453" y="6612744"/>
                  </a:cubicBezTo>
                  <a:cubicBezTo>
                    <a:pt x="3817" y="6602820"/>
                    <a:pt x="3181" y="6592897"/>
                    <a:pt x="2544" y="6583100"/>
                  </a:cubicBezTo>
                  <a:lnTo>
                    <a:pt x="2544" y="6583100"/>
                  </a:lnTo>
                  <a:cubicBezTo>
                    <a:pt x="1654" y="6566816"/>
                    <a:pt x="1018" y="6550658"/>
                    <a:pt x="636" y="6534628"/>
                  </a:cubicBezTo>
                  <a:cubicBezTo>
                    <a:pt x="127" y="6518471"/>
                    <a:pt x="0" y="6502568"/>
                    <a:pt x="0" y="6486664"/>
                  </a:cubicBezTo>
                  <a:cubicBezTo>
                    <a:pt x="0" y="6470761"/>
                    <a:pt x="254" y="6454858"/>
                    <a:pt x="636" y="6439083"/>
                  </a:cubicBezTo>
                  <a:lnTo>
                    <a:pt x="636" y="6439083"/>
                  </a:lnTo>
                  <a:cubicBezTo>
                    <a:pt x="1018" y="6423306"/>
                    <a:pt x="1654" y="6407531"/>
                    <a:pt x="2544" y="6391882"/>
                  </a:cubicBezTo>
                  <a:lnTo>
                    <a:pt x="2544" y="6391882"/>
                  </a:lnTo>
                  <a:cubicBezTo>
                    <a:pt x="3435" y="6376233"/>
                    <a:pt x="4453" y="6360585"/>
                    <a:pt x="5725" y="6345063"/>
                  </a:cubicBezTo>
                  <a:cubicBezTo>
                    <a:pt x="6997" y="6329924"/>
                    <a:pt x="8397" y="6314784"/>
                    <a:pt x="10051" y="6299772"/>
                  </a:cubicBezTo>
                  <a:lnTo>
                    <a:pt x="10051" y="6299772"/>
                  </a:lnTo>
                  <a:cubicBezTo>
                    <a:pt x="11705" y="6283996"/>
                    <a:pt x="13613" y="6268347"/>
                    <a:pt x="15776" y="6252699"/>
                  </a:cubicBezTo>
                  <a:cubicBezTo>
                    <a:pt x="18956" y="6229289"/>
                    <a:pt x="15776" y="6252699"/>
                    <a:pt x="15776" y="6252699"/>
                  </a:cubicBezTo>
                  <a:lnTo>
                    <a:pt x="15776" y="6252699"/>
                  </a:lnTo>
                  <a:cubicBezTo>
                    <a:pt x="17939" y="6236669"/>
                    <a:pt x="20356" y="6220765"/>
                    <a:pt x="22900" y="6204862"/>
                  </a:cubicBezTo>
                  <a:cubicBezTo>
                    <a:pt x="26844" y="6181071"/>
                    <a:pt x="22900" y="6204862"/>
                    <a:pt x="22900" y="6204862"/>
                  </a:cubicBezTo>
                  <a:cubicBezTo>
                    <a:pt x="27608" y="6175982"/>
                    <a:pt x="32951" y="6147357"/>
                    <a:pt x="39058" y="6118859"/>
                  </a:cubicBezTo>
                  <a:lnTo>
                    <a:pt x="39058" y="6118859"/>
                  </a:lnTo>
                  <a:cubicBezTo>
                    <a:pt x="42239" y="6103846"/>
                    <a:pt x="45674" y="6088961"/>
                    <a:pt x="49236" y="6074075"/>
                  </a:cubicBezTo>
                  <a:lnTo>
                    <a:pt x="49236" y="6074075"/>
                  </a:lnTo>
                  <a:cubicBezTo>
                    <a:pt x="52798" y="6059190"/>
                    <a:pt x="56615" y="6044432"/>
                    <a:pt x="60559" y="6029674"/>
                  </a:cubicBezTo>
                  <a:lnTo>
                    <a:pt x="60559" y="6029674"/>
                  </a:lnTo>
                  <a:cubicBezTo>
                    <a:pt x="64376" y="6015171"/>
                    <a:pt x="68447" y="6000667"/>
                    <a:pt x="72645" y="5986290"/>
                  </a:cubicBezTo>
                  <a:lnTo>
                    <a:pt x="72645" y="5986290"/>
                  </a:lnTo>
                  <a:cubicBezTo>
                    <a:pt x="76844" y="5971787"/>
                    <a:pt x="81296" y="5957284"/>
                    <a:pt x="85876" y="5942907"/>
                  </a:cubicBezTo>
                  <a:cubicBezTo>
                    <a:pt x="90457" y="5928531"/>
                    <a:pt x="95164" y="5914155"/>
                    <a:pt x="100126" y="5900033"/>
                  </a:cubicBezTo>
                  <a:lnTo>
                    <a:pt x="100126" y="5900033"/>
                  </a:lnTo>
                  <a:cubicBezTo>
                    <a:pt x="105087" y="5885656"/>
                    <a:pt x="110176" y="5871407"/>
                    <a:pt x="115393" y="5857285"/>
                  </a:cubicBezTo>
                  <a:lnTo>
                    <a:pt x="115393" y="5857285"/>
                  </a:lnTo>
                  <a:cubicBezTo>
                    <a:pt x="120609" y="5843163"/>
                    <a:pt x="125952" y="5829042"/>
                    <a:pt x="131550" y="5814920"/>
                  </a:cubicBezTo>
                  <a:lnTo>
                    <a:pt x="131550" y="5814920"/>
                  </a:lnTo>
                  <a:cubicBezTo>
                    <a:pt x="137148" y="5800670"/>
                    <a:pt x="143000" y="5786421"/>
                    <a:pt x="148853" y="5772299"/>
                  </a:cubicBezTo>
                  <a:cubicBezTo>
                    <a:pt x="154705" y="5758432"/>
                    <a:pt x="160684" y="5744564"/>
                    <a:pt x="166791" y="5730697"/>
                  </a:cubicBezTo>
                  <a:cubicBezTo>
                    <a:pt x="173025" y="5716575"/>
                    <a:pt x="179514" y="5702453"/>
                    <a:pt x="186129" y="5688459"/>
                  </a:cubicBezTo>
                  <a:lnTo>
                    <a:pt x="186129" y="5688459"/>
                  </a:lnTo>
                  <a:cubicBezTo>
                    <a:pt x="192745" y="5674464"/>
                    <a:pt x="199361" y="5660469"/>
                    <a:pt x="206231" y="5646475"/>
                  </a:cubicBezTo>
                  <a:cubicBezTo>
                    <a:pt x="213101" y="5632480"/>
                    <a:pt x="220098" y="5618612"/>
                    <a:pt x="227096" y="5604999"/>
                  </a:cubicBezTo>
                  <a:cubicBezTo>
                    <a:pt x="487524" y="5099791"/>
                    <a:pt x="941079" y="4641020"/>
                    <a:pt x="1424914" y="4154641"/>
                  </a:cubicBezTo>
                  <a:cubicBezTo>
                    <a:pt x="1624783" y="3953753"/>
                    <a:pt x="1829742" y="3748286"/>
                    <a:pt x="2028466" y="3532895"/>
                  </a:cubicBezTo>
                  <a:cubicBezTo>
                    <a:pt x="2185079" y="3363178"/>
                    <a:pt x="2325917" y="3188880"/>
                    <a:pt x="2424897" y="2988629"/>
                  </a:cubicBezTo>
                  <a:cubicBezTo>
                    <a:pt x="2609755" y="2614844"/>
                    <a:pt x="2783670" y="2279607"/>
                    <a:pt x="2941174" y="1979866"/>
                  </a:cubicBezTo>
                  <a:cubicBezTo>
                    <a:pt x="3507450" y="901767"/>
                    <a:pt x="3859098" y="284728"/>
                    <a:pt x="3725258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2FEFB57-DAEB-4FCC-AC18-24DEBF7DEA95}"/>
                </a:ext>
              </a:extLst>
            </p:cNvPr>
            <p:cNvSpPr/>
            <p:nvPr/>
          </p:nvSpPr>
          <p:spPr>
            <a:xfrm>
              <a:off x="-1203508" y="-612364"/>
              <a:ext cx="3873324" cy="9802895"/>
            </a:xfrm>
            <a:custGeom>
              <a:avLst/>
              <a:gdLst>
                <a:gd name="connsiteX0" fmla="*/ 355372 w 3873324"/>
                <a:gd name="connsiteY0" fmla="*/ 9802896 h 9802895"/>
                <a:gd name="connsiteX1" fmla="*/ 1843770 w 3873324"/>
                <a:gd name="connsiteY1" fmla="*/ 8826067 h 9802895"/>
                <a:gd name="connsiteX2" fmla="*/ 1851404 w 3873324"/>
                <a:gd name="connsiteY2" fmla="*/ 8789172 h 9802895"/>
                <a:gd name="connsiteX3" fmla="*/ 1856620 w 3873324"/>
                <a:gd name="connsiteY3" fmla="*/ 8753803 h 9802895"/>
                <a:gd name="connsiteX4" fmla="*/ 1859546 w 3873324"/>
                <a:gd name="connsiteY4" fmla="*/ 8719453 h 9802895"/>
                <a:gd name="connsiteX5" fmla="*/ 1860309 w 3873324"/>
                <a:gd name="connsiteY5" fmla="*/ 8686756 h 9802895"/>
                <a:gd name="connsiteX6" fmla="*/ 1858910 w 3873324"/>
                <a:gd name="connsiteY6" fmla="*/ 8655204 h 9802895"/>
                <a:gd name="connsiteX7" fmla="*/ 1855602 w 3873324"/>
                <a:gd name="connsiteY7" fmla="*/ 8625052 h 9802895"/>
                <a:gd name="connsiteX8" fmla="*/ 1850386 w 3873324"/>
                <a:gd name="connsiteY8" fmla="*/ 8596300 h 9802895"/>
                <a:gd name="connsiteX9" fmla="*/ 1843388 w 3873324"/>
                <a:gd name="connsiteY9" fmla="*/ 8568564 h 9802895"/>
                <a:gd name="connsiteX10" fmla="*/ 1834737 w 3873324"/>
                <a:gd name="connsiteY10" fmla="*/ 8542357 h 9802895"/>
                <a:gd name="connsiteX11" fmla="*/ 1824432 w 3873324"/>
                <a:gd name="connsiteY11" fmla="*/ 8517166 h 9802895"/>
                <a:gd name="connsiteX12" fmla="*/ 1812473 w 3873324"/>
                <a:gd name="connsiteY12" fmla="*/ 8492993 h 9802895"/>
                <a:gd name="connsiteX13" fmla="*/ 1812473 w 3873324"/>
                <a:gd name="connsiteY13" fmla="*/ 8492993 h 9802895"/>
                <a:gd name="connsiteX14" fmla="*/ 1799242 w 3873324"/>
                <a:gd name="connsiteY14" fmla="*/ 8470220 h 9802895"/>
                <a:gd name="connsiteX15" fmla="*/ 1784484 w 3873324"/>
                <a:gd name="connsiteY15" fmla="*/ 8448337 h 9802895"/>
                <a:gd name="connsiteX16" fmla="*/ 1768326 w 3873324"/>
                <a:gd name="connsiteY16" fmla="*/ 8427600 h 9802895"/>
                <a:gd name="connsiteX17" fmla="*/ 1750642 w 3873324"/>
                <a:gd name="connsiteY17" fmla="*/ 8407753 h 9802895"/>
                <a:gd name="connsiteX18" fmla="*/ 1731431 w 3873324"/>
                <a:gd name="connsiteY18" fmla="*/ 8388796 h 9802895"/>
                <a:gd name="connsiteX19" fmla="*/ 1731431 w 3873324"/>
                <a:gd name="connsiteY19" fmla="*/ 8388796 h 9802895"/>
                <a:gd name="connsiteX20" fmla="*/ 1690719 w 3873324"/>
                <a:gd name="connsiteY20" fmla="*/ 8355210 h 9802895"/>
                <a:gd name="connsiteX21" fmla="*/ 1690719 w 3873324"/>
                <a:gd name="connsiteY21" fmla="*/ 8355210 h 9802895"/>
                <a:gd name="connsiteX22" fmla="*/ 1667564 w 3873324"/>
                <a:gd name="connsiteY22" fmla="*/ 8339306 h 9802895"/>
                <a:gd name="connsiteX23" fmla="*/ 1667564 w 3873324"/>
                <a:gd name="connsiteY23" fmla="*/ 8339306 h 9802895"/>
                <a:gd name="connsiteX24" fmla="*/ 1643392 w 3873324"/>
                <a:gd name="connsiteY24" fmla="*/ 8324548 h 9802895"/>
                <a:gd name="connsiteX25" fmla="*/ 1643392 w 3873324"/>
                <a:gd name="connsiteY25" fmla="*/ 8324548 h 9802895"/>
                <a:gd name="connsiteX26" fmla="*/ 1618201 w 3873324"/>
                <a:gd name="connsiteY26" fmla="*/ 8310808 h 9802895"/>
                <a:gd name="connsiteX27" fmla="*/ 1591739 w 3873324"/>
                <a:gd name="connsiteY27" fmla="*/ 8298086 h 9802895"/>
                <a:gd name="connsiteX28" fmla="*/ 1591102 w 3873324"/>
                <a:gd name="connsiteY28" fmla="*/ 8297704 h 9802895"/>
                <a:gd name="connsiteX29" fmla="*/ 1563622 w 3873324"/>
                <a:gd name="connsiteY29" fmla="*/ 8284981 h 9802895"/>
                <a:gd name="connsiteX30" fmla="*/ 1534233 w 3873324"/>
                <a:gd name="connsiteY30" fmla="*/ 8270733 h 9802895"/>
                <a:gd name="connsiteX31" fmla="*/ 1503572 w 3873324"/>
                <a:gd name="connsiteY31" fmla="*/ 8255338 h 9802895"/>
                <a:gd name="connsiteX32" fmla="*/ 1472402 w 3873324"/>
                <a:gd name="connsiteY32" fmla="*/ 8239053 h 9802895"/>
                <a:gd name="connsiteX33" fmla="*/ 1440723 w 3873324"/>
                <a:gd name="connsiteY33" fmla="*/ 8222005 h 9802895"/>
                <a:gd name="connsiteX34" fmla="*/ 1408663 w 3873324"/>
                <a:gd name="connsiteY34" fmla="*/ 8204194 h 9802895"/>
                <a:gd name="connsiteX35" fmla="*/ 1376729 w 3873324"/>
                <a:gd name="connsiteY35" fmla="*/ 8186128 h 9802895"/>
                <a:gd name="connsiteX36" fmla="*/ 1344542 w 3873324"/>
                <a:gd name="connsiteY36" fmla="*/ 8167553 h 9802895"/>
                <a:gd name="connsiteX37" fmla="*/ 1312227 w 3873324"/>
                <a:gd name="connsiteY37" fmla="*/ 8148597 h 9802895"/>
                <a:gd name="connsiteX38" fmla="*/ 860834 w 3873324"/>
                <a:gd name="connsiteY38" fmla="*/ 7894275 h 9802895"/>
                <a:gd name="connsiteX39" fmla="*/ 69498 w 3873324"/>
                <a:gd name="connsiteY39" fmla="*/ 7042126 h 9802895"/>
                <a:gd name="connsiteX40" fmla="*/ 54868 w 3873324"/>
                <a:gd name="connsiteY40" fmla="*/ 6991618 h 9802895"/>
                <a:gd name="connsiteX41" fmla="*/ 42272 w 3873324"/>
                <a:gd name="connsiteY41" fmla="*/ 6941364 h 9802895"/>
                <a:gd name="connsiteX42" fmla="*/ 31458 w 3873324"/>
                <a:gd name="connsiteY42" fmla="*/ 6891111 h 9802895"/>
                <a:gd name="connsiteX43" fmla="*/ 22425 w 3873324"/>
                <a:gd name="connsiteY43" fmla="*/ 6841112 h 9802895"/>
                <a:gd name="connsiteX44" fmla="*/ 15174 w 3873324"/>
                <a:gd name="connsiteY44" fmla="*/ 6791621 h 9802895"/>
                <a:gd name="connsiteX45" fmla="*/ 10339 w 3873324"/>
                <a:gd name="connsiteY45" fmla="*/ 6750910 h 9802895"/>
                <a:gd name="connsiteX46" fmla="*/ 9448 w 3873324"/>
                <a:gd name="connsiteY46" fmla="*/ 6742131 h 9802895"/>
                <a:gd name="connsiteX47" fmla="*/ 5123 w 3873324"/>
                <a:gd name="connsiteY47" fmla="*/ 6693277 h 9802895"/>
                <a:gd name="connsiteX48" fmla="*/ 2324 w 3873324"/>
                <a:gd name="connsiteY48" fmla="*/ 6650275 h 9802895"/>
                <a:gd name="connsiteX49" fmla="*/ 2069 w 3873324"/>
                <a:gd name="connsiteY49" fmla="*/ 6644931 h 9802895"/>
                <a:gd name="connsiteX50" fmla="*/ 415 w 3873324"/>
                <a:gd name="connsiteY50" fmla="*/ 6597095 h 9802895"/>
                <a:gd name="connsiteX51" fmla="*/ 34 w 3873324"/>
                <a:gd name="connsiteY51" fmla="*/ 6549640 h 9802895"/>
                <a:gd name="connsiteX52" fmla="*/ 34 w 3873324"/>
                <a:gd name="connsiteY52" fmla="*/ 6549640 h 9802895"/>
                <a:gd name="connsiteX53" fmla="*/ 1052 w 3873324"/>
                <a:gd name="connsiteY53" fmla="*/ 6502822 h 9802895"/>
                <a:gd name="connsiteX54" fmla="*/ 3342 w 3873324"/>
                <a:gd name="connsiteY54" fmla="*/ 6456258 h 9802895"/>
                <a:gd name="connsiteX55" fmla="*/ 3342 w 3873324"/>
                <a:gd name="connsiteY55" fmla="*/ 6456258 h 9802895"/>
                <a:gd name="connsiteX56" fmla="*/ 6904 w 3873324"/>
                <a:gd name="connsiteY56" fmla="*/ 6410202 h 9802895"/>
                <a:gd name="connsiteX57" fmla="*/ 11739 w 3873324"/>
                <a:gd name="connsiteY57" fmla="*/ 6364401 h 9802895"/>
                <a:gd name="connsiteX58" fmla="*/ 17464 w 3873324"/>
                <a:gd name="connsiteY58" fmla="*/ 6321018 h 9802895"/>
                <a:gd name="connsiteX59" fmla="*/ 24715 w 3873324"/>
                <a:gd name="connsiteY59" fmla="*/ 6275599 h 9802895"/>
                <a:gd name="connsiteX60" fmla="*/ 24715 w 3873324"/>
                <a:gd name="connsiteY60" fmla="*/ 6275599 h 9802895"/>
                <a:gd name="connsiteX61" fmla="*/ 43672 w 3873324"/>
                <a:gd name="connsiteY61" fmla="*/ 6182216 h 9802895"/>
                <a:gd name="connsiteX62" fmla="*/ 43672 w 3873324"/>
                <a:gd name="connsiteY62" fmla="*/ 6182216 h 9802895"/>
                <a:gd name="connsiteX63" fmla="*/ 53977 w 3873324"/>
                <a:gd name="connsiteY63" fmla="*/ 6140614 h 9802895"/>
                <a:gd name="connsiteX64" fmla="*/ 53977 w 3873324"/>
                <a:gd name="connsiteY64" fmla="*/ 6140614 h 9802895"/>
                <a:gd name="connsiteX65" fmla="*/ 65682 w 3873324"/>
                <a:gd name="connsiteY65" fmla="*/ 6097485 h 9802895"/>
                <a:gd name="connsiteX66" fmla="*/ 65682 w 3873324"/>
                <a:gd name="connsiteY66" fmla="*/ 6097485 h 9802895"/>
                <a:gd name="connsiteX67" fmla="*/ 78659 w 3873324"/>
                <a:gd name="connsiteY67" fmla="*/ 6054356 h 9802895"/>
                <a:gd name="connsiteX68" fmla="*/ 78659 w 3873324"/>
                <a:gd name="connsiteY68" fmla="*/ 6054356 h 9802895"/>
                <a:gd name="connsiteX69" fmla="*/ 92526 w 3873324"/>
                <a:gd name="connsiteY69" fmla="*/ 6011990 h 9802895"/>
                <a:gd name="connsiteX70" fmla="*/ 92526 w 3873324"/>
                <a:gd name="connsiteY70" fmla="*/ 6011990 h 9802895"/>
                <a:gd name="connsiteX71" fmla="*/ 107538 w 3873324"/>
                <a:gd name="connsiteY71" fmla="*/ 5969624 h 9802895"/>
                <a:gd name="connsiteX72" fmla="*/ 107538 w 3873324"/>
                <a:gd name="connsiteY72" fmla="*/ 5969624 h 9802895"/>
                <a:gd name="connsiteX73" fmla="*/ 123569 w 3873324"/>
                <a:gd name="connsiteY73" fmla="*/ 5927640 h 9802895"/>
                <a:gd name="connsiteX74" fmla="*/ 140744 w 3873324"/>
                <a:gd name="connsiteY74" fmla="*/ 5885529 h 9802895"/>
                <a:gd name="connsiteX75" fmla="*/ 140744 w 3873324"/>
                <a:gd name="connsiteY75" fmla="*/ 5885529 h 9802895"/>
                <a:gd name="connsiteX76" fmla="*/ 158683 w 3873324"/>
                <a:gd name="connsiteY76" fmla="*/ 5844054 h 9802895"/>
                <a:gd name="connsiteX77" fmla="*/ 158683 w 3873324"/>
                <a:gd name="connsiteY77" fmla="*/ 5844054 h 9802895"/>
                <a:gd name="connsiteX78" fmla="*/ 177766 w 3873324"/>
                <a:gd name="connsiteY78" fmla="*/ 5802324 h 9802895"/>
                <a:gd name="connsiteX79" fmla="*/ 177766 w 3873324"/>
                <a:gd name="connsiteY79" fmla="*/ 5802324 h 9802895"/>
                <a:gd name="connsiteX80" fmla="*/ 197613 w 3873324"/>
                <a:gd name="connsiteY80" fmla="*/ 5761485 h 9802895"/>
                <a:gd name="connsiteX81" fmla="*/ 218733 w 3873324"/>
                <a:gd name="connsiteY81" fmla="*/ 5719883 h 9802895"/>
                <a:gd name="connsiteX82" fmla="*/ 240742 w 3873324"/>
                <a:gd name="connsiteY82" fmla="*/ 5678662 h 9802895"/>
                <a:gd name="connsiteX83" fmla="*/ 263643 w 3873324"/>
                <a:gd name="connsiteY83" fmla="*/ 5637823 h 9802895"/>
                <a:gd name="connsiteX84" fmla="*/ 1281820 w 3873324"/>
                <a:gd name="connsiteY84" fmla="*/ 4431227 h 9802895"/>
                <a:gd name="connsiteX85" fmla="*/ 2112468 w 3873324"/>
                <a:gd name="connsiteY85" fmla="*/ 3569281 h 9802895"/>
                <a:gd name="connsiteX86" fmla="*/ 2497831 w 3873324"/>
                <a:gd name="connsiteY86" fmla="*/ 3008222 h 9802895"/>
                <a:gd name="connsiteX87" fmla="*/ 3001640 w 3873324"/>
                <a:gd name="connsiteY87" fmla="*/ 1978976 h 9802895"/>
                <a:gd name="connsiteX88" fmla="*/ 3849845 w 3873324"/>
                <a:gd name="connsiteY88" fmla="*/ 0 h 980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873324" h="9802895">
                  <a:moveTo>
                    <a:pt x="355372" y="9802896"/>
                  </a:moveTo>
                  <a:cubicBezTo>
                    <a:pt x="1151415" y="9775670"/>
                    <a:pt x="1739319" y="9261174"/>
                    <a:pt x="1843770" y="8826067"/>
                  </a:cubicBezTo>
                  <a:cubicBezTo>
                    <a:pt x="1846696" y="8813726"/>
                    <a:pt x="1849241" y="8801385"/>
                    <a:pt x="1851404" y="8789172"/>
                  </a:cubicBezTo>
                  <a:cubicBezTo>
                    <a:pt x="1853566" y="8777340"/>
                    <a:pt x="1855220" y="8765508"/>
                    <a:pt x="1856620" y="8753803"/>
                  </a:cubicBezTo>
                  <a:cubicBezTo>
                    <a:pt x="1858019" y="8742226"/>
                    <a:pt x="1858910" y="8730775"/>
                    <a:pt x="1859546" y="8719453"/>
                  </a:cubicBezTo>
                  <a:cubicBezTo>
                    <a:pt x="1860182" y="8708384"/>
                    <a:pt x="1860437" y="8697570"/>
                    <a:pt x="1860309" y="8686756"/>
                  </a:cubicBezTo>
                  <a:cubicBezTo>
                    <a:pt x="1860182" y="8676069"/>
                    <a:pt x="1859673" y="8665637"/>
                    <a:pt x="1858910" y="8655204"/>
                  </a:cubicBezTo>
                  <a:cubicBezTo>
                    <a:pt x="1858146" y="8645026"/>
                    <a:pt x="1857001" y="8634976"/>
                    <a:pt x="1855602" y="8625052"/>
                  </a:cubicBezTo>
                  <a:cubicBezTo>
                    <a:pt x="1854203" y="8615383"/>
                    <a:pt x="1852421" y="8605714"/>
                    <a:pt x="1850386" y="8596300"/>
                  </a:cubicBezTo>
                  <a:cubicBezTo>
                    <a:pt x="1848350" y="8587012"/>
                    <a:pt x="1846060" y="8577725"/>
                    <a:pt x="1843388" y="8568564"/>
                  </a:cubicBezTo>
                  <a:cubicBezTo>
                    <a:pt x="1840844" y="8559659"/>
                    <a:pt x="1837918" y="8550880"/>
                    <a:pt x="1834737" y="8542357"/>
                  </a:cubicBezTo>
                  <a:cubicBezTo>
                    <a:pt x="1831684" y="8533832"/>
                    <a:pt x="1828249" y="8525435"/>
                    <a:pt x="1824432" y="8517166"/>
                  </a:cubicBezTo>
                  <a:cubicBezTo>
                    <a:pt x="1820615" y="8508896"/>
                    <a:pt x="1816671" y="8500881"/>
                    <a:pt x="1812473" y="8492993"/>
                  </a:cubicBezTo>
                  <a:lnTo>
                    <a:pt x="1812473" y="8492993"/>
                  </a:lnTo>
                  <a:cubicBezTo>
                    <a:pt x="1808402" y="8485360"/>
                    <a:pt x="1803949" y="8477726"/>
                    <a:pt x="1799242" y="8470220"/>
                  </a:cubicBezTo>
                  <a:cubicBezTo>
                    <a:pt x="1794534" y="8462714"/>
                    <a:pt x="1789573" y="8455462"/>
                    <a:pt x="1784484" y="8448337"/>
                  </a:cubicBezTo>
                  <a:cubicBezTo>
                    <a:pt x="1779395" y="8441340"/>
                    <a:pt x="1774051" y="8434342"/>
                    <a:pt x="1768326" y="8427600"/>
                  </a:cubicBezTo>
                  <a:cubicBezTo>
                    <a:pt x="1762601" y="8420857"/>
                    <a:pt x="1756749" y="8414241"/>
                    <a:pt x="1750642" y="8407753"/>
                  </a:cubicBezTo>
                  <a:cubicBezTo>
                    <a:pt x="1744535" y="8401264"/>
                    <a:pt x="1738174" y="8395030"/>
                    <a:pt x="1731431" y="8388796"/>
                  </a:cubicBezTo>
                  <a:lnTo>
                    <a:pt x="1731431" y="8388796"/>
                  </a:lnTo>
                  <a:cubicBezTo>
                    <a:pt x="1718454" y="8376838"/>
                    <a:pt x="1704968" y="8365642"/>
                    <a:pt x="1690719" y="8355210"/>
                  </a:cubicBezTo>
                  <a:lnTo>
                    <a:pt x="1690719" y="8355210"/>
                  </a:lnTo>
                  <a:cubicBezTo>
                    <a:pt x="1683213" y="8349738"/>
                    <a:pt x="1675579" y="8344395"/>
                    <a:pt x="1667564" y="8339306"/>
                  </a:cubicBezTo>
                  <a:lnTo>
                    <a:pt x="1667564" y="8339306"/>
                  </a:lnTo>
                  <a:cubicBezTo>
                    <a:pt x="1659804" y="8334217"/>
                    <a:pt x="1651661" y="8329256"/>
                    <a:pt x="1643392" y="8324548"/>
                  </a:cubicBezTo>
                  <a:lnTo>
                    <a:pt x="1643392" y="8324548"/>
                  </a:lnTo>
                  <a:cubicBezTo>
                    <a:pt x="1635249" y="8319841"/>
                    <a:pt x="1626852" y="8315261"/>
                    <a:pt x="1618201" y="8310808"/>
                  </a:cubicBezTo>
                  <a:cubicBezTo>
                    <a:pt x="1609550" y="8306355"/>
                    <a:pt x="1600771" y="8302157"/>
                    <a:pt x="1591739" y="8298086"/>
                  </a:cubicBezTo>
                  <a:lnTo>
                    <a:pt x="1591102" y="8297704"/>
                  </a:lnTo>
                  <a:cubicBezTo>
                    <a:pt x="1581942" y="8293506"/>
                    <a:pt x="1572782" y="8289307"/>
                    <a:pt x="1563622" y="8284981"/>
                  </a:cubicBezTo>
                  <a:cubicBezTo>
                    <a:pt x="1553826" y="8280401"/>
                    <a:pt x="1544029" y="8275694"/>
                    <a:pt x="1534233" y="8270733"/>
                  </a:cubicBezTo>
                  <a:cubicBezTo>
                    <a:pt x="1524055" y="8265644"/>
                    <a:pt x="1513877" y="8260555"/>
                    <a:pt x="1503572" y="8255338"/>
                  </a:cubicBezTo>
                  <a:cubicBezTo>
                    <a:pt x="1493140" y="8249995"/>
                    <a:pt x="1482707" y="8244524"/>
                    <a:pt x="1472402" y="8239053"/>
                  </a:cubicBezTo>
                  <a:cubicBezTo>
                    <a:pt x="1461842" y="8233455"/>
                    <a:pt x="1451283" y="8227730"/>
                    <a:pt x="1440723" y="8222005"/>
                  </a:cubicBezTo>
                  <a:cubicBezTo>
                    <a:pt x="1430036" y="8216153"/>
                    <a:pt x="1419349" y="8210174"/>
                    <a:pt x="1408663" y="8204194"/>
                  </a:cubicBezTo>
                  <a:cubicBezTo>
                    <a:pt x="1397976" y="8198215"/>
                    <a:pt x="1387289" y="8192108"/>
                    <a:pt x="1376729" y="8186128"/>
                  </a:cubicBezTo>
                  <a:cubicBezTo>
                    <a:pt x="1366042" y="8180021"/>
                    <a:pt x="1355356" y="8173787"/>
                    <a:pt x="1344542" y="8167553"/>
                  </a:cubicBezTo>
                  <a:cubicBezTo>
                    <a:pt x="1333855" y="8161320"/>
                    <a:pt x="1323041" y="8154958"/>
                    <a:pt x="1312227" y="8148597"/>
                  </a:cubicBezTo>
                  <a:cubicBezTo>
                    <a:pt x="1167191" y="8063229"/>
                    <a:pt x="1018847" y="7970101"/>
                    <a:pt x="860834" y="7894275"/>
                  </a:cubicBezTo>
                  <a:cubicBezTo>
                    <a:pt x="463004" y="7703438"/>
                    <a:pt x="190107" y="7430542"/>
                    <a:pt x="69498" y="7042126"/>
                  </a:cubicBezTo>
                  <a:cubicBezTo>
                    <a:pt x="64282" y="7025460"/>
                    <a:pt x="59448" y="7008666"/>
                    <a:pt x="54868" y="6991618"/>
                  </a:cubicBezTo>
                  <a:cubicBezTo>
                    <a:pt x="50415" y="6975079"/>
                    <a:pt x="46216" y="6958285"/>
                    <a:pt x="42272" y="6941364"/>
                  </a:cubicBezTo>
                  <a:cubicBezTo>
                    <a:pt x="38456" y="6924825"/>
                    <a:pt x="34893" y="6908032"/>
                    <a:pt x="31458" y="6891111"/>
                  </a:cubicBezTo>
                  <a:cubicBezTo>
                    <a:pt x="28150" y="6874571"/>
                    <a:pt x="25224" y="6858032"/>
                    <a:pt x="22425" y="6841112"/>
                  </a:cubicBezTo>
                  <a:cubicBezTo>
                    <a:pt x="19754" y="6824827"/>
                    <a:pt x="17336" y="6808288"/>
                    <a:pt x="15174" y="6791621"/>
                  </a:cubicBezTo>
                  <a:cubicBezTo>
                    <a:pt x="13392" y="6778136"/>
                    <a:pt x="11739" y="6764522"/>
                    <a:pt x="10339" y="6750910"/>
                  </a:cubicBezTo>
                  <a:cubicBezTo>
                    <a:pt x="10085" y="6747983"/>
                    <a:pt x="9703" y="6745057"/>
                    <a:pt x="9448" y="6742131"/>
                  </a:cubicBezTo>
                  <a:cubicBezTo>
                    <a:pt x="7795" y="6725974"/>
                    <a:pt x="6268" y="6709689"/>
                    <a:pt x="5123" y="6693277"/>
                  </a:cubicBezTo>
                  <a:cubicBezTo>
                    <a:pt x="3978" y="6679028"/>
                    <a:pt x="3087" y="6664651"/>
                    <a:pt x="2324" y="6650275"/>
                  </a:cubicBezTo>
                  <a:lnTo>
                    <a:pt x="2069" y="6644931"/>
                  </a:lnTo>
                  <a:cubicBezTo>
                    <a:pt x="1306" y="6628902"/>
                    <a:pt x="670" y="6612998"/>
                    <a:pt x="415" y="6597095"/>
                  </a:cubicBezTo>
                  <a:cubicBezTo>
                    <a:pt x="161" y="6581192"/>
                    <a:pt x="-93" y="6565416"/>
                    <a:pt x="34" y="6549640"/>
                  </a:cubicBezTo>
                  <a:lnTo>
                    <a:pt x="34" y="6549640"/>
                  </a:lnTo>
                  <a:cubicBezTo>
                    <a:pt x="161" y="6533992"/>
                    <a:pt x="415" y="6518343"/>
                    <a:pt x="1052" y="6502822"/>
                  </a:cubicBezTo>
                  <a:cubicBezTo>
                    <a:pt x="1561" y="6487300"/>
                    <a:pt x="2324" y="6471779"/>
                    <a:pt x="3342" y="6456258"/>
                  </a:cubicBezTo>
                  <a:lnTo>
                    <a:pt x="3342" y="6456258"/>
                  </a:lnTo>
                  <a:cubicBezTo>
                    <a:pt x="4359" y="6440863"/>
                    <a:pt x="5504" y="6425469"/>
                    <a:pt x="6904" y="6410202"/>
                  </a:cubicBezTo>
                  <a:cubicBezTo>
                    <a:pt x="8303" y="6394935"/>
                    <a:pt x="9957" y="6379668"/>
                    <a:pt x="11739" y="6364401"/>
                  </a:cubicBezTo>
                  <a:cubicBezTo>
                    <a:pt x="13392" y="6349898"/>
                    <a:pt x="15301" y="6335395"/>
                    <a:pt x="17464" y="6321018"/>
                  </a:cubicBezTo>
                  <a:cubicBezTo>
                    <a:pt x="19626" y="6305751"/>
                    <a:pt x="22044" y="6290611"/>
                    <a:pt x="24715" y="6275599"/>
                  </a:cubicBezTo>
                  <a:cubicBezTo>
                    <a:pt x="24715" y="6275599"/>
                    <a:pt x="24715" y="6275599"/>
                    <a:pt x="24715" y="6275599"/>
                  </a:cubicBezTo>
                  <a:cubicBezTo>
                    <a:pt x="30186" y="6244174"/>
                    <a:pt x="36547" y="6213132"/>
                    <a:pt x="43672" y="6182216"/>
                  </a:cubicBezTo>
                  <a:cubicBezTo>
                    <a:pt x="54486" y="6135907"/>
                    <a:pt x="43672" y="6182216"/>
                    <a:pt x="43672" y="6182216"/>
                  </a:cubicBezTo>
                  <a:cubicBezTo>
                    <a:pt x="46852" y="6168349"/>
                    <a:pt x="50287" y="6154481"/>
                    <a:pt x="53977" y="6140614"/>
                  </a:cubicBezTo>
                  <a:lnTo>
                    <a:pt x="53977" y="6140614"/>
                  </a:lnTo>
                  <a:cubicBezTo>
                    <a:pt x="57666" y="6126238"/>
                    <a:pt x="61610" y="6111861"/>
                    <a:pt x="65682" y="6097485"/>
                  </a:cubicBezTo>
                  <a:lnTo>
                    <a:pt x="65682" y="6097485"/>
                  </a:lnTo>
                  <a:cubicBezTo>
                    <a:pt x="69880" y="6083109"/>
                    <a:pt x="74078" y="6068732"/>
                    <a:pt x="78659" y="6054356"/>
                  </a:cubicBezTo>
                  <a:lnTo>
                    <a:pt x="78659" y="6054356"/>
                  </a:lnTo>
                  <a:cubicBezTo>
                    <a:pt x="83111" y="6040234"/>
                    <a:pt x="87691" y="6026112"/>
                    <a:pt x="92526" y="6011990"/>
                  </a:cubicBezTo>
                  <a:lnTo>
                    <a:pt x="92526" y="6011990"/>
                  </a:lnTo>
                  <a:cubicBezTo>
                    <a:pt x="97361" y="5997868"/>
                    <a:pt x="102322" y="5983746"/>
                    <a:pt x="107538" y="5969624"/>
                  </a:cubicBezTo>
                  <a:lnTo>
                    <a:pt x="107538" y="5969624"/>
                  </a:lnTo>
                  <a:cubicBezTo>
                    <a:pt x="112755" y="5955630"/>
                    <a:pt x="117971" y="5941635"/>
                    <a:pt x="123569" y="5927640"/>
                  </a:cubicBezTo>
                  <a:cubicBezTo>
                    <a:pt x="129167" y="5913646"/>
                    <a:pt x="134764" y="5899651"/>
                    <a:pt x="140744" y="5885529"/>
                  </a:cubicBezTo>
                  <a:lnTo>
                    <a:pt x="140744" y="5885529"/>
                  </a:lnTo>
                  <a:cubicBezTo>
                    <a:pt x="146596" y="5871662"/>
                    <a:pt x="152576" y="5857794"/>
                    <a:pt x="158683" y="5844054"/>
                  </a:cubicBezTo>
                  <a:lnTo>
                    <a:pt x="158683" y="5844054"/>
                  </a:lnTo>
                  <a:cubicBezTo>
                    <a:pt x="164917" y="5830059"/>
                    <a:pt x="171278" y="5816192"/>
                    <a:pt x="177766" y="5802324"/>
                  </a:cubicBezTo>
                  <a:lnTo>
                    <a:pt x="177766" y="5802324"/>
                  </a:lnTo>
                  <a:cubicBezTo>
                    <a:pt x="184255" y="5788711"/>
                    <a:pt x="190870" y="5774971"/>
                    <a:pt x="197613" y="5761485"/>
                  </a:cubicBezTo>
                  <a:cubicBezTo>
                    <a:pt x="204484" y="5747618"/>
                    <a:pt x="211608" y="5733750"/>
                    <a:pt x="218733" y="5719883"/>
                  </a:cubicBezTo>
                  <a:cubicBezTo>
                    <a:pt x="225857" y="5706015"/>
                    <a:pt x="233363" y="5692275"/>
                    <a:pt x="240742" y="5678662"/>
                  </a:cubicBezTo>
                  <a:cubicBezTo>
                    <a:pt x="248249" y="5665049"/>
                    <a:pt x="255882" y="5651436"/>
                    <a:pt x="263643" y="5637823"/>
                  </a:cubicBezTo>
                  <a:cubicBezTo>
                    <a:pt x="501807" y="5221290"/>
                    <a:pt x="876228" y="4836182"/>
                    <a:pt x="1281820" y="4431227"/>
                  </a:cubicBezTo>
                  <a:cubicBezTo>
                    <a:pt x="1555352" y="4158203"/>
                    <a:pt x="1842880" y="3876019"/>
                    <a:pt x="2112468" y="3569281"/>
                  </a:cubicBezTo>
                  <a:cubicBezTo>
                    <a:pt x="2265519" y="3394984"/>
                    <a:pt x="2402921" y="3214961"/>
                    <a:pt x="2497831" y="3008222"/>
                  </a:cubicBezTo>
                  <a:cubicBezTo>
                    <a:pt x="2673782" y="2624767"/>
                    <a:pt x="2844263" y="2282788"/>
                    <a:pt x="3001640" y="1978976"/>
                  </a:cubicBezTo>
                  <a:cubicBezTo>
                    <a:pt x="3574786" y="871742"/>
                    <a:pt x="3976687" y="269589"/>
                    <a:pt x="3849845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9869DC-6E22-4527-A108-66EC462ACD13}"/>
                </a:ext>
              </a:extLst>
            </p:cNvPr>
            <p:cNvSpPr/>
            <p:nvPr/>
          </p:nvSpPr>
          <p:spPr>
            <a:xfrm>
              <a:off x="-1224931" y="-590355"/>
              <a:ext cx="3994843" cy="9783303"/>
            </a:xfrm>
            <a:custGeom>
              <a:avLst/>
              <a:gdLst>
                <a:gd name="connsiteX0" fmla="*/ 387100 w 3994843"/>
                <a:gd name="connsiteY0" fmla="*/ 9783303 h 9783303"/>
                <a:gd name="connsiteX1" fmla="*/ 1916719 w 3994843"/>
                <a:gd name="connsiteY1" fmla="*/ 8793752 h 9783303"/>
                <a:gd name="connsiteX2" fmla="*/ 1922444 w 3994843"/>
                <a:gd name="connsiteY2" fmla="*/ 8758129 h 9783303"/>
                <a:gd name="connsiteX3" fmla="*/ 1925752 w 3994843"/>
                <a:gd name="connsiteY3" fmla="*/ 8723906 h 9783303"/>
                <a:gd name="connsiteX4" fmla="*/ 1926643 w 3994843"/>
                <a:gd name="connsiteY4" fmla="*/ 8691081 h 9783303"/>
                <a:gd name="connsiteX5" fmla="*/ 1925371 w 3994843"/>
                <a:gd name="connsiteY5" fmla="*/ 8660039 h 9783303"/>
                <a:gd name="connsiteX6" fmla="*/ 1922063 w 3994843"/>
                <a:gd name="connsiteY6" fmla="*/ 8630268 h 9783303"/>
                <a:gd name="connsiteX7" fmla="*/ 1916847 w 3994843"/>
                <a:gd name="connsiteY7" fmla="*/ 8601897 h 9783303"/>
                <a:gd name="connsiteX8" fmla="*/ 1909849 w 3994843"/>
                <a:gd name="connsiteY8" fmla="*/ 8574798 h 9783303"/>
                <a:gd name="connsiteX9" fmla="*/ 1900944 w 3994843"/>
                <a:gd name="connsiteY9" fmla="*/ 8548845 h 9783303"/>
                <a:gd name="connsiteX10" fmla="*/ 1890511 w 3994843"/>
                <a:gd name="connsiteY10" fmla="*/ 8524290 h 9783303"/>
                <a:gd name="connsiteX11" fmla="*/ 1878425 w 3994843"/>
                <a:gd name="connsiteY11" fmla="*/ 8500881 h 9783303"/>
                <a:gd name="connsiteX12" fmla="*/ 1864685 w 3994843"/>
                <a:gd name="connsiteY12" fmla="*/ 8478363 h 9783303"/>
                <a:gd name="connsiteX13" fmla="*/ 1864685 w 3994843"/>
                <a:gd name="connsiteY13" fmla="*/ 8478363 h 9783303"/>
                <a:gd name="connsiteX14" fmla="*/ 1849672 w 3994843"/>
                <a:gd name="connsiteY14" fmla="*/ 8457371 h 9783303"/>
                <a:gd name="connsiteX15" fmla="*/ 1833133 w 3994843"/>
                <a:gd name="connsiteY15" fmla="*/ 8437269 h 9783303"/>
                <a:gd name="connsiteX16" fmla="*/ 1815194 w 3994843"/>
                <a:gd name="connsiteY16" fmla="*/ 8418185 h 9783303"/>
                <a:gd name="connsiteX17" fmla="*/ 1815194 w 3994843"/>
                <a:gd name="connsiteY17" fmla="*/ 8418185 h 9783303"/>
                <a:gd name="connsiteX18" fmla="*/ 1795856 w 3994843"/>
                <a:gd name="connsiteY18" fmla="*/ 8400120 h 9783303"/>
                <a:gd name="connsiteX19" fmla="*/ 1795856 w 3994843"/>
                <a:gd name="connsiteY19" fmla="*/ 8400120 h 9783303"/>
                <a:gd name="connsiteX20" fmla="*/ 1752600 w 3994843"/>
                <a:gd name="connsiteY20" fmla="*/ 8366787 h 9783303"/>
                <a:gd name="connsiteX21" fmla="*/ 1752600 w 3994843"/>
                <a:gd name="connsiteY21" fmla="*/ 8366787 h 9783303"/>
                <a:gd name="connsiteX22" fmla="*/ 1729954 w 3994843"/>
                <a:gd name="connsiteY22" fmla="*/ 8352283 h 9783303"/>
                <a:gd name="connsiteX23" fmla="*/ 1729954 w 3994843"/>
                <a:gd name="connsiteY23" fmla="*/ 8352283 h 9783303"/>
                <a:gd name="connsiteX24" fmla="*/ 1705272 w 3994843"/>
                <a:gd name="connsiteY24" fmla="*/ 8338289 h 9783303"/>
                <a:gd name="connsiteX25" fmla="*/ 1705272 w 3994843"/>
                <a:gd name="connsiteY25" fmla="*/ 8338289 h 9783303"/>
                <a:gd name="connsiteX26" fmla="*/ 1679319 w 3994843"/>
                <a:gd name="connsiteY26" fmla="*/ 8325312 h 9783303"/>
                <a:gd name="connsiteX27" fmla="*/ 1679319 w 3994843"/>
                <a:gd name="connsiteY27" fmla="*/ 8325312 h 9783303"/>
                <a:gd name="connsiteX28" fmla="*/ 1652347 w 3994843"/>
                <a:gd name="connsiteY28" fmla="*/ 8313353 h 9783303"/>
                <a:gd name="connsiteX29" fmla="*/ 1652347 w 3994843"/>
                <a:gd name="connsiteY29" fmla="*/ 8313353 h 9783303"/>
                <a:gd name="connsiteX30" fmla="*/ 1632882 w 3994843"/>
                <a:gd name="connsiteY30" fmla="*/ 8305719 h 9783303"/>
                <a:gd name="connsiteX31" fmla="*/ 1623976 w 3994843"/>
                <a:gd name="connsiteY31" fmla="*/ 8302411 h 9783303"/>
                <a:gd name="connsiteX32" fmla="*/ 1593824 w 3994843"/>
                <a:gd name="connsiteY32" fmla="*/ 8290580 h 9783303"/>
                <a:gd name="connsiteX33" fmla="*/ 1562781 w 3994843"/>
                <a:gd name="connsiteY33" fmla="*/ 8277730 h 9783303"/>
                <a:gd name="connsiteX34" fmla="*/ 1530593 w 3994843"/>
                <a:gd name="connsiteY34" fmla="*/ 8263735 h 9783303"/>
                <a:gd name="connsiteX35" fmla="*/ 1497897 w 3994843"/>
                <a:gd name="connsiteY35" fmla="*/ 8248977 h 9783303"/>
                <a:gd name="connsiteX36" fmla="*/ 1464818 w 3994843"/>
                <a:gd name="connsiteY36" fmla="*/ 8233456 h 9783303"/>
                <a:gd name="connsiteX37" fmla="*/ 1431358 w 3994843"/>
                <a:gd name="connsiteY37" fmla="*/ 8217298 h 9783303"/>
                <a:gd name="connsiteX38" fmla="*/ 1398026 w 3994843"/>
                <a:gd name="connsiteY38" fmla="*/ 8200759 h 9783303"/>
                <a:gd name="connsiteX39" fmla="*/ 1364565 w 3994843"/>
                <a:gd name="connsiteY39" fmla="*/ 8183711 h 9783303"/>
                <a:gd name="connsiteX40" fmla="*/ 1330978 w 3994843"/>
                <a:gd name="connsiteY40" fmla="*/ 8166408 h 9783303"/>
                <a:gd name="connsiteX41" fmla="*/ 872589 w 3994843"/>
                <a:gd name="connsiteY41" fmla="*/ 7932952 h 9783303"/>
                <a:gd name="connsiteX42" fmla="*/ 53136 w 3994843"/>
                <a:gd name="connsiteY42" fmla="*/ 7049633 h 9783303"/>
                <a:gd name="connsiteX43" fmla="*/ 40541 w 3994843"/>
                <a:gd name="connsiteY43" fmla="*/ 6999633 h 9783303"/>
                <a:gd name="connsiteX44" fmla="*/ 29981 w 3994843"/>
                <a:gd name="connsiteY44" fmla="*/ 6949888 h 9783303"/>
                <a:gd name="connsiteX45" fmla="*/ 21203 w 3994843"/>
                <a:gd name="connsiteY45" fmla="*/ 6900271 h 9783303"/>
                <a:gd name="connsiteX46" fmla="*/ 14078 w 3994843"/>
                <a:gd name="connsiteY46" fmla="*/ 6850908 h 9783303"/>
                <a:gd name="connsiteX47" fmla="*/ 14078 w 3994843"/>
                <a:gd name="connsiteY47" fmla="*/ 6850908 h 9783303"/>
                <a:gd name="connsiteX48" fmla="*/ 8480 w 3994843"/>
                <a:gd name="connsiteY48" fmla="*/ 6802181 h 9783303"/>
                <a:gd name="connsiteX49" fmla="*/ 6063 w 3994843"/>
                <a:gd name="connsiteY49" fmla="*/ 6775082 h 9783303"/>
                <a:gd name="connsiteX50" fmla="*/ 4409 w 3994843"/>
                <a:gd name="connsiteY50" fmla="*/ 6753454 h 9783303"/>
                <a:gd name="connsiteX51" fmla="*/ 4409 w 3994843"/>
                <a:gd name="connsiteY51" fmla="*/ 6753454 h 9783303"/>
                <a:gd name="connsiteX52" fmla="*/ 1610 w 3994843"/>
                <a:gd name="connsiteY52" fmla="*/ 6705491 h 9783303"/>
                <a:gd name="connsiteX53" fmla="*/ 974 w 3994843"/>
                <a:gd name="connsiteY53" fmla="*/ 6688315 h 9783303"/>
                <a:gd name="connsiteX54" fmla="*/ 211 w 3994843"/>
                <a:gd name="connsiteY54" fmla="*/ 6658163 h 9783303"/>
                <a:gd name="connsiteX55" fmla="*/ 84 w 3994843"/>
                <a:gd name="connsiteY55" fmla="*/ 6611217 h 9783303"/>
                <a:gd name="connsiteX56" fmla="*/ 84 w 3994843"/>
                <a:gd name="connsiteY56" fmla="*/ 6611217 h 9783303"/>
                <a:gd name="connsiteX57" fmla="*/ 1356 w 3994843"/>
                <a:gd name="connsiteY57" fmla="*/ 6564780 h 9783303"/>
                <a:gd name="connsiteX58" fmla="*/ 1356 w 3994843"/>
                <a:gd name="connsiteY58" fmla="*/ 6564780 h 9783303"/>
                <a:gd name="connsiteX59" fmla="*/ 3900 w 3994843"/>
                <a:gd name="connsiteY59" fmla="*/ 6518979 h 9783303"/>
                <a:gd name="connsiteX60" fmla="*/ 3900 w 3994843"/>
                <a:gd name="connsiteY60" fmla="*/ 6518979 h 9783303"/>
                <a:gd name="connsiteX61" fmla="*/ 7717 w 3994843"/>
                <a:gd name="connsiteY61" fmla="*/ 6473433 h 9783303"/>
                <a:gd name="connsiteX62" fmla="*/ 7717 w 3994843"/>
                <a:gd name="connsiteY62" fmla="*/ 6473433 h 9783303"/>
                <a:gd name="connsiteX63" fmla="*/ 12933 w 3994843"/>
                <a:gd name="connsiteY63" fmla="*/ 6428395 h 9783303"/>
                <a:gd name="connsiteX64" fmla="*/ 12933 w 3994843"/>
                <a:gd name="connsiteY64" fmla="*/ 6428395 h 9783303"/>
                <a:gd name="connsiteX65" fmla="*/ 19422 w 3994843"/>
                <a:gd name="connsiteY65" fmla="*/ 6383485 h 9783303"/>
                <a:gd name="connsiteX66" fmla="*/ 19422 w 3994843"/>
                <a:gd name="connsiteY66" fmla="*/ 6383485 h 9783303"/>
                <a:gd name="connsiteX67" fmla="*/ 19422 w 3994843"/>
                <a:gd name="connsiteY67" fmla="*/ 6383358 h 9783303"/>
                <a:gd name="connsiteX68" fmla="*/ 26546 w 3994843"/>
                <a:gd name="connsiteY68" fmla="*/ 6342138 h 9783303"/>
                <a:gd name="connsiteX69" fmla="*/ 26546 w 3994843"/>
                <a:gd name="connsiteY69" fmla="*/ 6342138 h 9783303"/>
                <a:gd name="connsiteX70" fmla="*/ 45503 w 3994843"/>
                <a:gd name="connsiteY70" fmla="*/ 6253971 h 9783303"/>
                <a:gd name="connsiteX71" fmla="*/ 45503 w 3994843"/>
                <a:gd name="connsiteY71" fmla="*/ 6253971 h 9783303"/>
                <a:gd name="connsiteX72" fmla="*/ 57335 w 3994843"/>
                <a:gd name="connsiteY72" fmla="*/ 6208552 h 9783303"/>
                <a:gd name="connsiteX73" fmla="*/ 57335 w 3994843"/>
                <a:gd name="connsiteY73" fmla="*/ 6208552 h 9783303"/>
                <a:gd name="connsiteX74" fmla="*/ 57335 w 3994843"/>
                <a:gd name="connsiteY74" fmla="*/ 6208552 h 9783303"/>
                <a:gd name="connsiteX75" fmla="*/ 69548 w 3994843"/>
                <a:gd name="connsiteY75" fmla="*/ 6166313 h 9783303"/>
                <a:gd name="connsiteX76" fmla="*/ 69548 w 3994843"/>
                <a:gd name="connsiteY76" fmla="*/ 6166313 h 9783303"/>
                <a:gd name="connsiteX77" fmla="*/ 83034 w 3994843"/>
                <a:gd name="connsiteY77" fmla="*/ 6123820 h 9783303"/>
                <a:gd name="connsiteX78" fmla="*/ 83034 w 3994843"/>
                <a:gd name="connsiteY78" fmla="*/ 6123820 h 9783303"/>
                <a:gd name="connsiteX79" fmla="*/ 97792 w 3994843"/>
                <a:gd name="connsiteY79" fmla="*/ 6081200 h 9783303"/>
                <a:gd name="connsiteX80" fmla="*/ 97792 w 3994843"/>
                <a:gd name="connsiteY80" fmla="*/ 6081200 h 9783303"/>
                <a:gd name="connsiteX81" fmla="*/ 113441 w 3994843"/>
                <a:gd name="connsiteY81" fmla="*/ 6039598 h 9783303"/>
                <a:gd name="connsiteX82" fmla="*/ 130234 w 3994843"/>
                <a:gd name="connsiteY82" fmla="*/ 5998123 h 9783303"/>
                <a:gd name="connsiteX83" fmla="*/ 130234 w 3994843"/>
                <a:gd name="connsiteY83" fmla="*/ 5998123 h 9783303"/>
                <a:gd name="connsiteX84" fmla="*/ 147918 w 3994843"/>
                <a:gd name="connsiteY84" fmla="*/ 5956902 h 9783303"/>
                <a:gd name="connsiteX85" fmla="*/ 166748 w 3994843"/>
                <a:gd name="connsiteY85" fmla="*/ 5915808 h 9783303"/>
                <a:gd name="connsiteX86" fmla="*/ 166748 w 3994843"/>
                <a:gd name="connsiteY86" fmla="*/ 5915808 h 9783303"/>
                <a:gd name="connsiteX87" fmla="*/ 186467 w 3994843"/>
                <a:gd name="connsiteY87" fmla="*/ 5875097 h 9783303"/>
                <a:gd name="connsiteX88" fmla="*/ 186467 w 3994843"/>
                <a:gd name="connsiteY88" fmla="*/ 5875097 h 9783303"/>
                <a:gd name="connsiteX89" fmla="*/ 207459 w 3994843"/>
                <a:gd name="connsiteY89" fmla="*/ 5834130 h 9783303"/>
                <a:gd name="connsiteX90" fmla="*/ 207459 w 3994843"/>
                <a:gd name="connsiteY90" fmla="*/ 5834130 h 9783303"/>
                <a:gd name="connsiteX91" fmla="*/ 229088 w 3994843"/>
                <a:gd name="connsiteY91" fmla="*/ 5793928 h 9783303"/>
                <a:gd name="connsiteX92" fmla="*/ 252115 w 3994843"/>
                <a:gd name="connsiteY92" fmla="*/ 5753216 h 9783303"/>
                <a:gd name="connsiteX93" fmla="*/ 252115 w 3994843"/>
                <a:gd name="connsiteY93" fmla="*/ 5753216 h 9783303"/>
                <a:gd name="connsiteX94" fmla="*/ 276161 w 3994843"/>
                <a:gd name="connsiteY94" fmla="*/ 5712631 h 9783303"/>
                <a:gd name="connsiteX95" fmla="*/ 300969 w 3994843"/>
                <a:gd name="connsiteY95" fmla="*/ 5672428 h 9783303"/>
                <a:gd name="connsiteX96" fmla="*/ 1145994 w 3994843"/>
                <a:gd name="connsiteY96" fmla="*/ 4695090 h 9783303"/>
                <a:gd name="connsiteX97" fmla="*/ 2196359 w 3994843"/>
                <a:gd name="connsiteY97" fmla="*/ 3606303 h 9783303"/>
                <a:gd name="connsiteX98" fmla="*/ 2570780 w 3994843"/>
                <a:gd name="connsiteY98" fmla="*/ 3028323 h 9783303"/>
                <a:gd name="connsiteX99" fmla="*/ 3061994 w 3994843"/>
                <a:gd name="connsiteY99" fmla="*/ 1978976 h 9783303"/>
                <a:gd name="connsiteX100" fmla="*/ 3975592 w 3994843"/>
                <a:gd name="connsiteY100" fmla="*/ 0 h 978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4843" h="9783303">
                  <a:moveTo>
                    <a:pt x="387100" y="9783303"/>
                  </a:moveTo>
                  <a:cubicBezTo>
                    <a:pt x="1215586" y="9771217"/>
                    <a:pt x="1831988" y="9230386"/>
                    <a:pt x="1916719" y="8793752"/>
                  </a:cubicBezTo>
                  <a:cubicBezTo>
                    <a:pt x="1919009" y="8781793"/>
                    <a:pt x="1920918" y="8769961"/>
                    <a:pt x="1922444" y="8758129"/>
                  </a:cubicBezTo>
                  <a:cubicBezTo>
                    <a:pt x="1923971" y="8746679"/>
                    <a:pt x="1924989" y="8735229"/>
                    <a:pt x="1925752" y="8723906"/>
                  </a:cubicBezTo>
                  <a:cubicBezTo>
                    <a:pt x="1926389" y="8712837"/>
                    <a:pt x="1926770" y="8701896"/>
                    <a:pt x="1926643" y="8691081"/>
                  </a:cubicBezTo>
                  <a:cubicBezTo>
                    <a:pt x="1926516" y="8680649"/>
                    <a:pt x="1926134" y="8670217"/>
                    <a:pt x="1925371" y="8660039"/>
                  </a:cubicBezTo>
                  <a:cubicBezTo>
                    <a:pt x="1924607" y="8649988"/>
                    <a:pt x="1923462" y="8640064"/>
                    <a:pt x="1922063" y="8630268"/>
                  </a:cubicBezTo>
                  <a:cubicBezTo>
                    <a:pt x="1920663" y="8620727"/>
                    <a:pt x="1918882" y="8611312"/>
                    <a:pt x="1916847" y="8601897"/>
                  </a:cubicBezTo>
                  <a:cubicBezTo>
                    <a:pt x="1914811" y="8592737"/>
                    <a:pt x="1912521" y="8583704"/>
                    <a:pt x="1909849" y="8574798"/>
                  </a:cubicBezTo>
                  <a:cubicBezTo>
                    <a:pt x="1907178" y="8565893"/>
                    <a:pt x="1904251" y="8557242"/>
                    <a:pt x="1900944" y="8548845"/>
                  </a:cubicBezTo>
                  <a:cubicBezTo>
                    <a:pt x="1897763" y="8540575"/>
                    <a:pt x="1894328" y="8532433"/>
                    <a:pt x="1890511" y="8524290"/>
                  </a:cubicBezTo>
                  <a:cubicBezTo>
                    <a:pt x="1886822" y="8516403"/>
                    <a:pt x="1882751" y="8508514"/>
                    <a:pt x="1878425" y="8500881"/>
                  </a:cubicBezTo>
                  <a:cubicBezTo>
                    <a:pt x="1874099" y="8493247"/>
                    <a:pt x="1869519" y="8485741"/>
                    <a:pt x="1864685" y="8478363"/>
                  </a:cubicBezTo>
                  <a:lnTo>
                    <a:pt x="1864685" y="8478363"/>
                  </a:lnTo>
                  <a:cubicBezTo>
                    <a:pt x="1859977" y="8471238"/>
                    <a:pt x="1855016" y="8464241"/>
                    <a:pt x="1849672" y="8457371"/>
                  </a:cubicBezTo>
                  <a:cubicBezTo>
                    <a:pt x="1844456" y="8450500"/>
                    <a:pt x="1838858" y="8443757"/>
                    <a:pt x="1833133" y="8437269"/>
                  </a:cubicBezTo>
                  <a:cubicBezTo>
                    <a:pt x="1827408" y="8430780"/>
                    <a:pt x="1821428" y="8424419"/>
                    <a:pt x="1815194" y="8418185"/>
                  </a:cubicBezTo>
                  <a:lnTo>
                    <a:pt x="1815194" y="8418185"/>
                  </a:lnTo>
                  <a:cubicBezTo>
                    <a:pt x="1808960" y="8412079"/>
                    <a:pt x="1802599" y="8405971"/>
                    <a:pt x="1795856" y="8400120"/>
                  </a:cubicBezTo>
                  <a:lnTo>
                    <a:pt x="1795856" y="8400120"/>
                  </a:lnTo>
                  <a:cubicBezTo>
                    <a:pt x="1782116" y="8388160"/>
                    <a:pt x="1767740" y="8376965"/>
                    <a:pt x="1752600" y="8366787"/>
                  </a:cubicBezTo>
                  <a:lnTo>
                    <a:pt x="1752600" y="8366787"/>
                  </a:lnTo>
                  <a:cubicBezTo>
                    <a:pt x="1745348" y="8361825"/>
                    <a:pt x="1737715" y="8356990"/>
                    <a:pt x="1729954" y="8352283"/>
                  </a:cubicBezTo>
                  <a:lnTo>
                    <a:pt x="1729954" y="8352283"/>
                  </a:lnTo>
                  <a:cubicBezTo>
                    <a:pt x="1721939" y="8347448"/>
                    <a:pt x="1713796" y="8342869"/>
                    <a:pt x="1705272" y="8338289"/>
                  </a:cubicBezTo>
                  <a:lnTo>
                    <a:pt x="1705272" y="8338289"/>
                  </a:lnTo>
                  <a:cubicBezTo>
                    <a:pt x="1696876" y="8333836"/>
                    <a:pt x="1688224" y="8329510"/>
                    <a:pt x="1679319" y="8325312"/>
                  </a:cubicBezTo>
                  <a:lnTo>
                    <a:pt x="1679319" y="8325312"/>
                  </a:lnTo>
                  <a:cubicBezTo>
                    <a:pt x="1670540" y="8321241"/>
                    <a:pt x="1661507" y="8317169"/>
                    <a:pt x="1652347" y="8313353"/>
                  </a:cubicBezTo>
                  <a:lnTo>
                    <a:pt x="1652347" y="8313353"/>
                  </a:lnTo>
                  <a:cubicBezTo>
                    <a:pt x="1645986" y="8310681"/>
                    <a:pt x="1639498" y="8308136"/>
                    <a:pt x="1632882" y="8305719"/>
                  </a:cubicBezTo>
                  <a:cubicBezTo>
                    <a:pt x="1629956" y="8304574"/>
                    <a:pt x="1627029" y="8303429"/>
                    <a:pt x="1623976" y="8302411"/>
                  </a:cubicBezTo>
                  <a:cubicBezTo>
                    <a:pt x="1613925" y="8298594"/>
                    <a:pt x="1603875" y="8294650"/>
                    <a:pt x="1593824" y="8290580"/>
                  </a:cubicBezTo>
                  <a:cubicBezTo>
                    <a:pt x="1583519" y="8286381"/>
                    <a:pt x="1573086" y="8282055"/>
                    <a:pt x="1562781" y="8277730"/>
                  </a:cubicBezTo>
                  <a:cubicBezTo>
                    <a:pt x="1552094" y="8273150"/>
                    <a:pt x="1541280" y="8268569"/>
                    <a:pt x="1530593" y="8263735"/>
                  </a:cubicBezTo>
                  <a:cubicBezTo>
                    <a:pt x="1519779" y="8258901"/>
                    <a:pt x="1508838" y="8253938"/>
                    <a:pt x="1497897" y="8248977"/>
                  </a:cubicBezTo>
                  <a:cubicBezTo>
                    <a:pt x="1486955" y="8244015"/>
                    <a:pt x="1476014" y="8238799"/>
                    <a:pt x="1464818" y="8233456"/>
                  </a:cubicBezTo>
                  <a:cubicBezTo>
                    <a:pt x="1453623" y="8228112"/>
                    <a:pt x="1442554" y="8222769"/>
                    <a:pt x="1431358" y="8217298"/>
                  </a:cubicBezTo>
                  <a:cubicBezTo>
                    <a:pt x="1420163" y="8211828"/>
                    <a:pt x="1409094" y="8206229"/>
                    <a:pt x="1398026" y="8200759"/>
                  </a:cubicBezTo>
                  <a:cubicBezTo>
                    <a:pt x="1386830" y="8195161"/>
                    <a:pt x="1375761" y="8189436"/>
                    <a:pt x="1364565" y="8183711"/>
                  </a:cubicBezTo>
                  <a:cubicBezTo>
                    <a:pt x="1353370" y="8177986"/>
                    <a:pt x="1342174" y="8172133"/>
                    <a:pt x="1330978" y="8166408"/>
                  </a:cubicBezTo>
                  <a:cubicBezTo>
                    <a:pt x="1181998" y="8088929"/>
                    <a:pt x="1030729" y="8003434"/>
                    <a:pt x="872589" y="7932952"/>
                  </a:cubicBezTo>
                  <a:cubicBezTo>
                    <a:pt x="449313" y="7744278"/>
                    <a:pt x="165094" y="7463239"/>
                    <a:pt x="53136" y="7049633"/>
                  </a:cubicBezTo>
                  <a:cubicBezTo>
                    <a:pt x="48683" y="7033093"/>
                    <a:pt x="44485" y="7016427"/>
                    <a:pt x="40541" y="6999633"/>
                  </a:cubicBezTo>
                  <a:cubicBezTo>
                    <a:pt x="36724" y="6983221"/>
                    <a:pt x="33162" y="6966682"/>
                    <a:pt x="29981" y="6949888"/>
                  </a:cubicBezTo>
                  <a:cubicBezTo>
                    <a:pt x="26801" y="6933476"/>
                    <a:pt x="23875" y="6916937"/>
                    <a:pt x="21203" y="6900271"/>
                  </a:cubicBezTo>
                  <a:cubicBezTo>
                    <a:pt x="18531" y="6883986"/>
                    <a:pt x="16241" y="6867574"/>
                    <a:pt x="14078" y="6850908"/>
                  </a:cubicBezTo>
                  <a:lnTo>
                    <a:pt x="14078" y="6850908"/>
                  </a:lnTo>
                  <a:cubicBezTo>
                    <a:pt x="12043" y="6834750"/>
                    <a:pt x="10134" y="6818593"/>
                    <a:pt x="8480" y="6802181"/>
                  </a:cubicBezTo>
                  <a:cubicBezTo>
                    <a:pt x="7590" y="6793275"/>
                    <a:pt x="6826" y="6784242"/>
                    <a:pt x="6063" y="6775082"/>
                  </a:cubicBezTo>
                  <a:cubicBezTo>
                    <a:pt x="5427" y="6767957"/>
                    <a:pt x="4918" y="6760706"/>
                    <a:pt x="4409" y="6753454"/>
                  </a:cubicBezTo>
                  <a:lnTo>
                    <a:pt x="4409" y="6753454"/>
                  </a:lnTo>
                  <a:cubicBezTo>
                    <a:pt x="3264" y="6737678"/>
                    <a:pt x="2374" y="6721648"/>
                    <a:pt x="1610" y="6705491"/>
                  </a:cubicBezTo>
                  <a:cubicBezTo>
                    <a:pt x="1356" y="6699766"/>
                    <a:pt x="1101" y="6694040"/>
                    <a:pt x="974" y="6688315"/>
                  </a:cubicBezTo>
                  <a:cubicBezTo>
                    <a:pt x="592" y="6678264"/>
                    <a:pt x="338" y="6668213"/>
                    <a:pt x="211" y="6658163"/>
                  </a:cubicBezTo>
                  <a:cubicBezTo>
                    <a:pt x="-44" y="6642515"/>
                    <a:pt x="-44" y="6626866"/>
                    <a:pt x="84" y="6611217"/>
                  </a:cubicBezTo>
                  <a:lnTo>
                    <a:pt x="84" y="6611217"/>
                  </a:lnTo>
                  <a:cubicBezTo>
                    <a:pt x="211" y="6595696"/>
                    <a:pt x="720" y="6580175"/>
                    <a:pt x="1356" y="6564780"/>
                  </a:cubicBezTo>
                  <a:lnTo>
                    <a:pt x="1356" y="6564780"/>
                  </a:lnTo>
                  <a:cubicBezTo>
                    <a:pt x="1992" y="6549386"/>
                    <a:pt x="2882" y="6534119"/>
                    <a:pt x="3900" y="6518979"/>
                  </a:cubicBezTo>
                  <a:lnTo>
                    <a:pt x="3900" y="6518979"/>
                  </a:lnTo>
                  <a:cubicBezTo>
                    <a:pt x="4918" y="6503713"/>
                    <a:pt x="6318" y="6488573"/>
                    <a:pt x="7717" y="6473433"/>
                  </a:cubicBezTo>
                  <a:lnTo>
                    <a:pt x="7717" y="6473433"/>
                  </a:lnTo>
                  <a:cubicBezTo>
                    <a:pt x="9244" y="6458293"/>
                    <a:pt x="10898" y="6443281"/>
                    <a:pt x="12933" y="6428395"/>
                  </a:cubicBezTo>
                  <a:lnTo>
                    <a:pt x="12933" y="6428395"/>
                  </a:lnTo>
                  <a:cubicBezTo>
                    <a:pt x="14842" y="6413383"/>
                    <a:pt x="17004" y="6398370"/>
                    <a:pt x="19422" y="6383485"/>
                  </a:cubicBezTo>
                  <a:cubicBezTo>
                    <a:pt x="22984" y="6361094"/>
                    <a:pt x="19422" y="6383485"/>
                    <a:pt x="19422" y="6383485"/>
                  </a:cubicBezTo>
                  <a:cubicBezTo>
                    <a:pt x="19422" y="6383485"/>
                    <a:pt x="19422" y="6383485"/>
                    <a:pt x="19422" y="6383358"/>
                  </a:cubicBezTo>
                  <a:cubicBezTo>
                    <a:pt x="21584" y="6369618"/>
                    <a:pt x="24002" y="6355878"/>
                    <a:pt x="26546" y="6342138"/>
                  </a:cubicBezTo>
                  <a:cubicBezTo>
                    <a:pt x="30363" y="6321654"/>
                    <a:pt x="26546" y="6342138"/>
                    <a:pt x="26546" y="6342138"/>
                  </a:cubicBezTo>
                  <a:cubicBezTo>
                    <a:pt x="32017" y="6312494"/>
                    <a:pt x="38378" y="6283106"/>
                    <a:pt x="45503" y="6253971"/>
                  </a:cubicBezTo>
                  <a:cubicBezTo>
                    <a:pt x="45503" y="6253971"/>
                    <a:pt x="45503" y="6253971"/>
                    <a:pt x="45503" y="6253971"/>
                  </a:cubicBezTo>
                  <a:cubicBezTo>
                    <a:pt x="49192" y="6238831"/>
                    <a:pt x="53136" y="6223691"/>
                    <a:pt x="57335" y="6208552"/>
                  </a:cubicBezTo>
                  <a:cubicBezTo>
                    <a:pt x="63569" y="6185906"/>
                    <a:pt x="57335" y="6208552"/>
                    <a:pt x="57335" y="6208552"/>
                  </a:cubicBezTo>
                  <a:lnTo>
                    <a:pt x="57335" y="6208552"/>
                  </a:lnTo>
                  <a:cubicBezTo>
                    <a:pt x="61278" y="6194430"/>
                    <a:pt x="65350" y="6180308"/>
                    <a:pt x="69548" y="6166313"/>
                  </a:cubicBezTo>
                  <a:lnTo>
                    <a:pt x="69548" y="6166313"/>
                  </a:lnTo>
                  <a:cubicBezTo>
                    <a:pt x="73874" y="6152064"/>
                    <a:pt x="78327" y="6137942"/>
                    <a:pt x="83034" y="6123820"/>
                  </a:cubicBezTo>
                  <a:lnTo>
                    <a:pt x="83034" y="6123820"/>
                  </a:lnTo>
                  <a:cubicBezTo>
                    <a:pt x="87741" y="6109444"/>
                    <a:pt x="92703" y="6095322"/>
                    <a:pt x="97792" y="6081200"/>
                  </a:cubicBezTo>
                  <a:lnTo>
                    <a:pt x="97792" y="6081200"/>
                  </a:lnTo>
                  <a:cubicBezTo>
                    <a:pt x="102754" y="6067333"/>
                    <a:pt x="107970" y="6053465"/>
                    <a:pt x="113441" y="6039598"/>
                  </a:cubicBezTo>
                  <a:cubicBezTo>
                    <a:pt x="118784" y="6025730"/>
                    <a:pt x="124382" y="6011990"/>
                    <a:pt x="130234" y="5998123"/>
                  </a:cubicBezTo>
                  <a:lnTo>
                    <a:pt x="130234" y="5998123"/>
                  </a:lnTo>
                  <a:cubicBezTo>
                    <a:pt x="135959" y="5984382"/>
                    <a:pt x="141812" y="5970642"/>
                    <a:pt x="147918" y="5956902"/>
                  </a:cubicBezTo>
                  <a:cubicBezTo>
                    <a:pt x="154025" y="5943162"/>
                    <a:pt x="160259" y="5929548"/>
                    <a:pt x="166748" y="5915808"/>
                  </a:cubicBezTo>
                  <a:lnTo>
                    <a:pt x="166748" y="5915808"/>
                  </a:lnTo>
                  <a:cubicBezTo>
                    <a:pt x="173236" y="5902195"/>
                    <a:pt x="179724" y="5888710"/>
                    <a:pt x="186467" y="5875097"/>
                  </a:cubicBezTo>
                  <a:lnTo>
                    <a:pt x="186467" y="5875097"/>
                  </a:lnTo>
                  <a:cubicBezTo>
                    <a:pt x="193337" y="5861357"/>
                    <a:pt x="200335" y="5847743"/>
                    <a:pt x="207459" y="5834130"/>
                  </a:cubicBezTo>
                  <a:lnTo>
                    <a:pt x="207459" y="5834130"/>
                  </a:lnTo>
                  <a:cubicBezTo>
                    <a:pt x="214457" y="5820645"/>
                    <a:pt x="221708" y="5807286"/>
                    <a:pt x="229088" y="5793928"/>
                  </a:cubicBezTo>
                  <a:cubicBezTo>
                    <a:pt x="236594" y="5780314"/>
                    <a:pt x="244227" y="5766701"/>
                    <a:pt x="252115" y="5753216"/>
                  </a:cubicBezTo>
                  <a:lnTo>
                    <a:pt x="252115" y="5753216"/>
                  </a:lnTo>
                  <a:cubicBezTo>
                    <a:pt x="260003" y="5739603"/>
                    <a:pt x="268018" y="5726117"/>
                    <a:pt x="276161" y="5712631"/>
                  </a:cubicBezTo>
                  <a:cubicBezTo>
                    <a:pt x="284303" y="5699145"/>
                    <a:pt x="292572" y="5685660"/>
                    <a:pt x="300969" y="5672428"/>
                  </a:cubicBezTo>
                  <a:cubicBezTo>
                    <a:pt x="511907" y="5337192"/>
                    <a:pt x="814574" y="5022184"/>
                    <a:pt x="1145994" y="4695090"/>
                  </a:cubicBezTo>
                  <a:cubicBezTo>
                    <a:pt x="1488482" y="4357055"/>
                    <a:pt x="1861759" y="4006042"/>
                    <a:pt x="2196359" y="3606303"/>
                  </a:cubicBezTo>
                  <a:cubicBezTo>
                    <a:pt x="2346102" y="3427426"/>
                    <a:pt x="2479942" y="3241678"/>
                    <a:pt x="2570780" y="3028323"/>
                  </a:cubicBezTo>
                  <a:cubicBezTo>
                    <a:pt x="2737953" y="2635327"/>
                    <a:pt x="2904617" y="2286986"/>
                    <a:pt x="3061994" y="1978976"/>
                  </a:cubicBezTo>
                  <a:cubicBezTo>
                    <a:pt x="3642519" y="841717"/>
                    <a:pt x="4095056" y="254449"/>
                    <a:pt x="3975592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F4386CC-F4A4-47A9-9A0F-550B622D9C7C}"/>
                </a:ext>
              </a:extLst>
            </p:cNvPr>
            <p:cNvSpPr/>
            <p:nvPr/>
          </p:nvSpPr>
          <p:spPr>
            <a:xfrm>
              <a:off x="-1246742" y="-567963"/>
              <a:ext cx="4118053" cy="9763343"/>
            </a:xfrm>
            <a:custGeom>
              <a:avLst/>
              <a:gdLst>
                <a:gd name="connsiteX0" fmla="*/ 419343 w 4118053"/>
                <a:gd name="connsiteY0" fmla="*/ 9763329 h 9763343"/>
                <a:gd name="connsiteX1" fmla="*/ 1988656 w 4118053"/>
                <a:gd name="connsiteY1" fmla="*/ 8761055 h 9763343"/>
                <a:gd name="connsiteX2" fmla="*/ 1992346 w 4118053"/>
                <a:gd name="connsiteY2" fmla="*/ 8726959 h 9763343"/>
                <a:gd name="connsiteX3" fmla="*/ 1993618 w 4118053"/>
                <a:gd name="connsiteY3" fmla="*/ 8694517 h 9763343"/>
                <a:gd name="connsiteX4" fmla="*/ 1992600 w 4118053"/>
                <a:gd name="connsiteY4" fmla="*/ 8663474 h 9763343"/>
                <a:gd name="connsiteX5" fmla="*/ 1989420 w 4118053"/>
                <a:gd name="connsiteY5" fmla="*/ 8634212 h 9763343"/>
                <a:gd name="connsiteX6" fmla="*/ 1984203 w 4118053"/>
                <a:gd name="connsiteY6" fmla="*/ 8606223 h 9763343"/>
                <a:gd name="connsiteX7" fmla="*/ 1977079 w 4118053"/>
                <a:gd name="connsiteY7" fmla="*/ 8579633 h 9763343"/>
                <a:gd name="connsiteX8" fmla="*/ 1968173 w 4118053"/>
                <a:gd name="connsiteY8" fmla="*/ 8554315 h 9763343"/>
                <a:gd name="connsiteX9" fmla="*/ 1957614 w 4118053"/>
                <a:gd name="connsiteY9" fmla="*/ 8530143 h 9763343"/>
                <a:gd name="connsiteX10" fmla="*/ 1957614 w 4118053"/>
                <a:gd name="connsiteY10" fmla="*/ 8530143 h 9763343"/>
                <a:gd name="connsiteX11" fmla="*/ 1945400 w 4118053"/>
                <a:gd name="connsiteY11" fmla="*/ 8507370 h 9763343"/>
                <a:gd name="connsiteX12" fmla="*/ 1931660 w 4118053"/>
                <a:gd name="connsiteY12" fmla="*/ 8485614 h 9763343"/>
                <a:gd name="connsiteX13" fmla="*/ 1916138 w 4118053"/>
                <a:gd name="connsiteY13" fmla="*/ 8464749 h 9763343"/>
                <a:gd name="connsiteX14" fmla="*/ 1899472 w 4118053"/>
                <a:gd name="connsiteY14" fmla="*/ 8445411 h 9763343"/>
                <a:gd name="connsiteX15" fmla="*/ 1881279 w 4118053"/>
                <a:gd name="connsiteY15" fmla="*/ 8426964 h 9763343"/>
                <a:gd name="connsiteX16" fmla="*/ 1881279 w 4118053"/>
                <a:gd name="connsiteY16" fmla="*/ 8426964 h 9763343"/>
                <a:gd name="connsiteX17" fmla="*/ 1861686 w 4118053"/>
                <a:gd name="connsiteY17" fmla="*/ 8409661 h 9763343"/>
                <a:gd name="connsiteX18" fmla="*/ 1861686 w 4118053"/>
                <a:gd name="connsiteY18" fmla="*/ 8409661 h 9763343"/>
                <a:gd name="connsiteX19" fmla="*/ 1817921 w 4118053"/>
                <a:gd name="connsiteY19" fmla="*/ 8377982 h 9763343"/>
                <a:gd name="connsiteX20" fmla="*/ 1817921 w 4118053"/>
                <a:gd name="connsiteY20" fmla="*/ 8377982 h 9763343"/>
                <a:gd name="connsiteX21" fmla="*/ 1793749 w 4118053"/>
                <a:gd name="connsiteY21" fmla="*/ 8363606 h 9763343"/>
                <a:gd name="connsiteX22" fmla="*/ 1768940 w 4118053"/>
                <a:gd name="connsiteY22" fmla="*/ 8350629 h 9763343"/>
                <a:gd name="connsiteX23" fmla="*/ 1768940 w 4118053"/>
                <a:gd name="connsiteY23" fmla="*/ 8350629 h 9763343"/>
                <a:gd name="connsiteX24" fmla="*/ 1742350 w 4118053"/>
                <a:gd name="connsiteY24" fmla="*/ 8338416 h 9763343"/>
                <a:gd name="connsiteX25" fmla="*/ 1714615 w 4118053"/>
                <a:gd name="connsiteY25" fmla="*/ 8327220 h 9763343"/>
                <a:gd name="connsiteX26" fmla="*/ 1714615 w 4118053"/>
                <a:gd name="connsiteY26" fmla="*/ 8327220 h 9763343"/>
                <a:gd name="connsiteX27" fmla="*/ 1685735 w 4118053"/>
                <a:gd name="connsiteY27" fmla="*/ 8317042 h 9763343"/>
                <a:gd name="connsiteX28" fmla="*/ 1685735 w 4118053"/>
                <a:gd name="connsiteY28" fmla="*/ 8317042 h 9763343"/>
                <a:gd name="connsiteX29" fmla="*/ 1674921 w 4118053"/>
                <a:gd name="connsiteY29" fmla="*/ 8313607 h 9763343"/>
                <a:gd name="connsiteX30" fmla="*/ 1655456 w 4118053"/>
                <a:gd name="connsiteY30" fmla="*/ 8307373 h 9763343"/>
                <a:gd name="connsiteX31" fmla="*/ 1623522 w 4118053"/>
                <a:gd name="connsiteY31" fmla="*/ 8296686 h 9763343"/>
                <a:gd name="connsiteX32" fmla="*/ 1590826 w 4118053"/>
                <a:gd name="connsiteY32" fmla="*/ 8285109 h 9763343"/>
                <a:gd name="connsiteX33" fmla="*/ 1557111 w 4118053"/>
                <a:gd name="connsiteY33" fmla="*/ 8272641 h 9763343"/>
                <a:gd name="connsiteX34" fmla="*/ 1523015 w 4118053"/>
                <a:gd name="connsiteY34" fmla="*/ 8259410 h 9763343"/>
                <a:gd name="connsiteX35" fmla="*/ 1488664 w 4118053"/>
                <a:gd name="connsiteY35" fmla="*/ 8245415 h 9763343"/>
                <a:gd name="connsiteX36" fmla="*/ 1453932 w 4118053"/>
                <a:gd name="connsiteY36" fmla="*/ 8230784 h 9763343"/>
                <a:gd name="connsiteX37" fmla="*/ 1453932 w 4118053"/>
                <a:gd name="connsiteY37" fmla="*/ 8230784 h 9763343"/>
                <a:gd name="connsiteX38" fmla="*/ 1419327 w 4118053"/>
                <a:gd name="connsiteY38" fmla="*/ 8215771 h 9763343"/>
                <a:gd name="connsiteX39" fmla="*/ 1384468 w 4118053"/>
                <a:gd name="connsiteY39" fmla="*/ 8200377 h 9763343"/>
                <a:gd name="connsiteX40" fmla="*/ 1349608 w 4118053"/>
                <a:gd name="connsiteY40" fmla="*/ 8184474 h 9763343"/>
                <a:gd name="connsiteX41" fmla="*/ 884857 w 4118053"/>
                <a:gd name="connsiteY41" fmla="*/ 7971373 h 9763343"/>
                <a:gd name="connsiteX42" fmla="*/ 39197 w 4118053"/>
                <a:gd name="connsiteY42" fmla="*/ 7056629 h 9763343"/>
                <a:gd name="connsiteX43" fmla="*/ 28764 w 4118053"/>
                <a:gd name="connsiteY43" fmla="*/ 7007139 h 9763343"/>
                <a:gd name="connsiteX44" fmla="*/ 20113 w 4118053"/>
                <a:gd name="connsiteY44" fmla="*/ 6958031 h 9763343"/>
                <a:gd name="connsiteX45" fmla="*/ 13116 w 4118053"/>
                <a:gd name="connsiteY45" fmla="*/ 6908922 h 9763343"/>
                <a:gd name="connsiteX46" fmla="*/ 7772 w 4118053"/>
                <a:gd name="connsiteY46" fmla="*/ 6860195 h 9763343"/>
                <a:gd name="connsiteX47" fmla="*/ 3955 w 4118053"/>
                <a:gd name="connsiteY47" fmla="*/ 6812232 h 9763343"/>
                <a:gd name="connsiteX48" fmla="*/ 3065 w 4118053"/>
                <a:gd name="connsiteY48" fmla="*/ 6797855 h 9763343"/>
                <a:gd name="connsiteX49" fmla="*/ 1411 w 4118053"/>
                <a:gd name="connsiteY49" fmla="*/ 6764395 h 9763343"/>
                <a:gd name="connsiteX50" fmla="*/ 266 w 4118053"/>
                <a:gd name="connsiteY50" fmla="*/ 6725719 h 9763343"/>
                <a:gd name="connsiteX51" fmla="*/ 139 w 4118053"/>
                <a:gd name="connsiteY51" fmla="*/ 6717450 h 9763343"/>
                <a:gd name="connsiteX52" fmla="*/ 266 w 4118053"/>
                <a:gd name="connsiteY52" fmla="*/ 6671140 h 9763343"/>
                <a:gd name="connsiteX53" fmla="*/ 266 w 4118053"/>
                <a:gd name="connsiteY53" fmla="*/ 6671140 h 9763343"/>
                <a:gd name="connsiteX54" fmla="*/ 1793 w 4118053"/>
                <a:gd name="connsiteY54" fmla="*/ 6625212 h 9763343"/>
                <a:gd name="connsiteX55" fmla="*/ 1793 w 4118053"/>
                <a:gd name="connsiteY55" fmla="*/ 6625212 h 9763343"/>
                <a:gd name="connsiteX56" fmla="*/ 4592 w 4118053"/>
                <a:gd name="connsiteY56" fmla="*/ 6579665 h 9763343"/>
                <a:gd name="connsiteX57" fmla="*/ 8790 w 4118053"/>
                <a:gd name="connsiteY57" fmla="*/ 6534628 h 9763343"/>
                <a:gd name="connsiteX58" fmla="*/ 8790 w 4118053"/>
                <a:gd name="connsiteY58" fmla="*/ 6534628 h 9763343"/>
                <a:gd name="connsiteX59" fmla="*/ 14388 w 4118053"/>
                <a:gd name="connsiteY59" fmla="*/ 6489972 h 9763343"/>
                <a:gd name="connsiteX60" fmla="*/ 21258 w 4118053"/>
                <a:gd name="connsiteY60" fmla="*/ 6445444 h 9763343"/>
                <a:gd name="connsiteX61" fmla="*/ 29782 w 4118053"/>
                <a:gd name="connsiteY61" fmla="*/ 6399897 h 9763343"/>
                <a:gd name="connsiteX62" fmla="*/ 29782 w 4118053"/>
                <a:gd name="connsiteY62" fmla="*/ 6399897 h 9763343"/>
                <a:gd name="connsiteX63" fmla="*/ 48357 w 4118053"/>
                <a:gd name="connsiteY63" fmla="*/ 6319746 h 9763343"/>
                <a:gd name="connsiteX64" fmla="*/ 48357 w 4118053"/>
                <a:gd name="connsiteY64" fmla="*/ 6319746 h 9763343"/>
                <a:gd name="connsiteX65" fmla="*/ 60061 w 4118053"/>
                <a:gd name="connsiteY65" fmla="*/ 6276999 h 9763343"/>
                <a:gd name="connsiteX66" fmla="*/ 73547 w 4118053"/>
                <a:gd name="connsiteY66" fmla="*/ 6233106 h 9763343"/>
                <a:gd name="connsiteX67" fmla="*/ 73547 w 4118053"/>
                <a:gd name="connsiteY67" fmla="*/ 6233106 h 9763343"/>
                <a:gd name="connsiteX68" fmla="*/ 87542 w 4118053"/>
                <a:gd name="connsiteY68" fmla="*/ 6191377 h 9763343"/>
                <a:gd name="connsiteX69" fmla="*/ 87542 w 4118053"/>
                <a:gd name="connsiteY69" fmla="*/ 6191377 h 9763343"/>
                <a:gd name="connsiteX70" fmla="*/ 102809 w 4118053"/>
                <a:gd name="connsiteY70" fmla="*/ 6149774 h 9763343"/>
                <a:gd name="connsiteX71" fmla="*/ 119221 w 4118053"/>
                <a:gd name="connsiteY71" fmla="*/ 6108426 h 9763343"/>
                <a:gd name="connsiteX72" fmla="*/ 119221 w 4118053"/>
                <a:gd name="connsiteY72" fmla="*/ 6108426 h 9763343"/>
                <a:gd name="connsiteX73" fmla="*/ 136523 w 4118053"/>
                <a:gd name="connsiteY73" fmla="*/ 6067714 h 9763343"/>
                <a:gd name="connsiteX74" fmla="*/ 136523 w 4118053"/>
                <a:gd name="connsiteY74" fmla="*/ 6067714 h 9763343"/>
                <a:gd name="connsiteX75" fmla="*/ 154971 w 4118053"/>
                <a:gd name="connsiteY75" fmla="*/ 6027130 h 9763343"/>
                <a:gd name="connsiteX76" fmla="*/ 174436 w 4118053"/>
                <a:gd name="connsiteY76" fmla="*/ 5986800 h 9763343"/>
                <a:gd name="connsiteX77" fmla="*/ 174436 w 4118053"/>
                <a:gd name="connsiteY77" fmla="*/ 5986800 h 9763343"/>
                <a:gd name="connsiteX78" fmla="*/ 195046 w 4118053"/>
                <a:gd name="connsiteY78" fmla="*/ 5946470 h 9763343"/>
                <a:gd name="connsiteX79" fmla="*/ 216675 w 4118053"/>
                <a:gd name="connsiteY79" fmla="*/ 5906521 h 9763343"/>
                <a:gd name="connsiteX80" fmla="*/ 239575 w 4118053"/>
                <a:gd name="connsiteY80" fmla="*/ 5866318 h 9763343"/>
                <a:gd name="connsiteX81" fmla="*/ 263112 w 4118053"/>
                <a:gd name="connsiteY81" fmla="*/ 5826879 h 9763343"/>
                <a:gd name="connsiteX82" fmla="*/ 288048 w 4118053"/>
                <a:gd name="connsiteY82" fmla="*/ 5786803 h 9763343"/>
                <a:gd name="connsiteX83" fmla="*/ 314001 w 4118053"/>
                <a:gd name="connsiteY83" fmla="*/ 5746854 h 9763343"/>
                <a:gd name="connsiteX84" fmla="*/ 340846 w 4118053"/>
                <a:gd name="connsiteY84" fmla="*/ 5707160 h 9763343"/>
                <a:gd name="connsiteX85" fmla="*/ 1021242 w 4118053"/>
                <a:gd name="connsiteY85" fmla="*/ 4940506 h 9763343"/>
                <a:gd name="connsiteX86" fmla="*/ 2281781 w 4118053"/>
                <a:gd name="connsiteY86" fmla="*/ 3642689 h 9763343"/>
                <a:gd name="connsiteX87" fmla="*/ 2645135 w 4118053"/>
                <a:gd name="connsiteY87" fmla="*/ 3047915 h 9763343"/>
                <a:gd name="connsiteX88" fmla="*/ 3123753 w 4118053"/>
                <a:gd name="connsiteY88" fmla="*/ 1978340 h 9763343"/>
                <a:gd name="connsiteX89" fmla="*/ 4102236 w 4118053"/>
                <a:gd name="connsiteY89" fmla="*/ 0 h 9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118053" h="9763343">
                  <a:moveTo>
                    <a:pt x="419343" y="9763329"/>
                  </a:moveTo>
                  <a:cubicBezTo>
                    <a:pt x="1281034" y="9766637"/>
                    <a:pt x="1926571" y="9197689"/>
                    <a:pt x="1988656" y="8761055"/>
                  </a:cubicBezTo>
                  <a:cubicBezTo>
                    <a:pt x="1990310" y="8749605"/>
                    <a:pt x="1991455" y="8738155"/>
                    <a:pt x="1992346" y="8726959"/>
                  </a:cubicBezTo>
                  <a:cubicBezTo>
                    <a:pt x="1993109" y="8716018"/>
                    <a:pt x="1993618" y="8705204"/>
                    <a:pt x="1993618" y="8694517"/>
                  </a:cubicBezTo>
                  <a:cubicBezTo>
                    <a:pt x="1993618" y="8684084"/>
                    <a:pt x="1993236" y="8673779"/>
                    <a:pt x="1992600" y="8663474"/>
                  </a:cubicBezTo>
                  <a:cubicBezTo>
                    <a:pt x="1991837" y="8653550"/>
                    <a:pt x="1990819" y="8643881"/>
                    <a:pt x="1989420" y="8634212"/>
                  </a:cubicBezTo>
                  <a:cubicBezTo>
                    <a:pt x="1988020" y="8624798"/>
                    <a:pt x="1986366" y="8615383"/>
                    <a:pt x="1984203" y="8606223"/>
                  </a:cubicBezTo>
                  <a:cubicBezTo>
                    <a:pt x="1982168" y="8597190"/>
                    <a:pt x="1979878" y="8588411"/>
                    <a:pt x="1977079" y="8579633"/>
                  </a:cubicBezTo>
                  <a:cubicBezTo>
                    <a:pt x="1974407" y="8571109"/>
                    <a:pt x="1971481" y="8562585"/>
                    <a:pt x="1968173" y="8554315"/>
                  </a:cubicBezTo>
                  <a:cubicBezTo>
                    <a:pt x="1964865" y="8546046"/>
                    <a:pt x="1961430" y="8538031"/>
                    <a:pt x="1957614" y="8530143"/>
                  </a:cubicBezTo>
                  <a:lnTo>
                    <a:pt x="1957614" y="8530143"/>
                  </a:lnTo>
                  <a:cubicBezTo>
                    <a:pt x="1953797" y="8522382"/>
                    <a:pt x="1949853" y="8514748"/>
                    <a:pt x="1945400" y="8507370"/>
                  </a:cubicBezTo>
                  <a:cubicBezTo>
                    <a:pt x="1941074" y="8499864"/>
                    <a:pt x="1936494" y="8492611"/>
                    <a:pt x="1931660" y="8485614"/>
                  </a:cubicBezTo>
                  <a:cubicBezTo>
                    <a:pt x="1926825" y="8478489"/>
                    <a:pt x="1921609" y="8471619"/>
                    <a:pt x="1916138" y="8464749"/>
                  </a:cubicBezTo>
                  <a:cubicBezTo>
                    <a:pt x="1910922" y="8458134"/>
                    <a:pt x="1905324" y="8451772"/>
                    <a:pt x="1899472" y="8445411"/>
                  </a:cubicBezTo>
                  <a:cubicBezTo>
                    <a:pt x="1893620" y="8439177"/>
                    <a:pt x="1887513" y="8432943"/>
                    <a:pt x="1881279" y="8426964"/>
                  </a:cubicBezTo>
                  <a:lnTo>
                    <a:pt x="1881279" y="8426964"/>
                  </a:lnTo>
                  <a:cubicBezTo>
                    <a:pt x="1875045" y="8420984"/>
                    <a:pt x="1868429" y="8415259"/>
                    <a:pt x="1861686" y="8409661"/>
                  </a:cubicBezTo>
                  <a:lnTo>
                    <a:pt x="1861686" y="8409661"/>
                  </a:lnTo>
                  <a:cubicBezTo>
                    <a:pt x="1847819" y="8398211"/>
                    <a:pt x="1833188" y="8387652"/>
                    <a:pt x="1817921" y="8377982"/>
                  </a:cubicBezTo>
                  <a:lnTo>
                    <a:pt x="1817921" y="8377982"/>
                  </a:lnTo>
                  <a:cubicBezTo>
                    <a:pt x="1810161" y="8373021"/>
                    <a:pt x="1802145" y="8368187"/>
                    <a:pt x="1793749" y="8363606"/>
                  </a:cubicBezTo>
                  <a:cubicBezTo>
                    <a:pt x="1785733" y="8359153"/>
                    <a:pt x="1777464" y="8354828"/>
                    <a:pt x="1768940" y="8350629"/>
                  </a:cubicBezTo>
                  <a:lnTo>
                    <a:pt x="1768940" y="8350629"/>
                  </a:lnTo>
                  <a:cubicBezTo>
                    <a:pt x="1760416" y="8346431"/>
                    <a:pt x="1751510" y="8342360"/>
                    <a:pt x="1742350" y="8338416"/>
                  </a:cubicBezTo>
                  <a:cubicBezTo>
                    <a:pt x="1733190" y="8334472"/>
                    <a:pt x="1724030" y="8330782"/>
                    <a:pt x="1714615" y="8327220"/>
                  </a:cubicBezTo>
                  <a:lnTo>
                    <a:pt x="1714615" y="8327220"/>
                  </a:lnTo>
                  <a:cubicBezTo>
                    <a:pt x="1705328" y="8323658"/>
                    <a:pt x="1695659" y="8320350"/>
                    <a:pt x="1685735" y="8317042"/>
                  </a:cubicBezTo>
                  <a:lnTo>
                    <a:pt x="1685735" y="8317042"/>
                  </a:lnTo>
                  <a:cubicBezTo>
                    <a:pt x="1682173" y="8315897"/>
                    <a:pt x="1678611" y="8314752"/>
                    <a:pt x="1674921" y="8313607"/>
                  </a:cubicBezTo>
                  <a:cubicBezTo>
                    <a:pt x="1668433" y="8311572"/>
                    <a:pt x="1661944" y="8309536"/>
                    <a:pt x="1655456" y="8307373"/>
                  </a:cubicBezTo>
                  <a:cubicBezTo>
                    <a:pt x="1644769" y="8303938"/>
                    <a:pt x="1634209" y="8300376"/>
                    <a:pt x="1623522" y="8296686"/>
                  </a:cubicBezTo>
                  <a:cubicBezTo>
                    <a:pt x="1612581" y="8292997"/>
                    <a:pt x="1601640" y="8289053"/>
                    <a:pt x="1590826" y="8285109"/>
                  </a:cubicBezTo>
                  <a:cubicBezTo>
                    <a:pt x="1579630" y="8281038"/>
                    <a:pt x="1568434" y="8276839"/>
                    <a:pt x="1557111" y="8272641"/>
                  </a:cubicBezTo>
                  <a:cubicBezTo>
                    <a:pt x="1545788" y="8268315"/>
                    <a:pt x="1534338" y="8263862"/>
                    <a:pt x="1523015" y="8259410"/>
                  </a:cubicBezTo>
                  <a:cubicBezTo>
                    <a:pt x="1511692" y="8254829"/>
                    <a:pt x="1500242" y="8250249"/>
                    <a:pt x="1488664" y="8245415"/>
                  </a:cubicBezTo>
                  <a:cubicBezTo>
                    <a:pt x="1477087" y="8240707"/>
                    <a:pt x="1465510" y="8235746"/>
                    <a:pt x="1453932" y="8230784"/>
                  </a:cubicBezTo>
                  <a:lnTo>
                    <a:pt x="1453932" y="8230784"/>
                  </a:lnTo>
                  <a:cubicBezTo>
                    <a:pt x="1442355" y="8225822"/>
                    <a:pt x="1430904" y="8220860"/>
                    <a:pt x="1419327" y="8215771"/>
                  </a:cubicBezTo>
                  <a:cubicBezTo>
                    <a:pt x="1407750" y="8210682"/>
                    <a:pt x="1396172" y="8205593"/>
                    <a:pt x="1384468" y="8200377"/>
                  </a:cubicBezTo>
                  <a:cubicBezTo>
                    <a:pt x="1372763" y="8195161"/>
                    <a:pt x="1361186" y="8189818"/>
                    <a:pt x="1349608" y="8184474"/>
                  </a:cubicBezTo>
                  <a:cubicBezTo>
                    <a:pt x="1196939" y="8114628"/>
                    <a:pt x="1043125" y="8036512"/>
                    <a:pt x="884857" y="7971373"/>
                  </a:cubicBezTo>
                  <a:cubicBezTo>
                    <a:pt x="435882" y="7785753"/>
                    <a:pt x="140722" y="7496572"/>
                    <a:pt x="39197" y="7056629"/>
                  </a:cubicBezTo>
                  <a:cubicBezTo>
                    <a:pt x="35380" y="7040345"/>
                    <a:pt x="31945" y="7023806"/>
                    <a:pt x="28764" y="7007139"/>
                  </a:cubicBezTo>
                  <a:cubicBezTo>
                    <a:pt x="25584" y="6990982"/>
                    <a:pt x="22785" y="6974570"/>
                    <a:pt x="20113" y="6958031"/>
                  </a:cubicBezTo>
                  <a:cubicBezTo>
                    <a:pt x="17568" y="6941873"/>
                    <a:pt x="15278" y="6925462"/>
                    <a:pt x="13116" y="6908922"/>
                  </a:cubicBezTo>
                  <a:cubicBezTo>
                    <a:pt x="11080" y="6892892"/>
                    <a:pt x="9299" y="6876607"/>
                    <a:pt x="7772" y="6860195"/>
                  </a:cubicBezTo>
                  <a:cubicBezTo>
                    <a:pt x="6245" y="6844419"/>
                    <a:pt x="4973" y="6828389"/>
                    <a:pt x="3955" y="6812232"/>
                  </a:cubicBezTo>
                  <a:cubicBezTo>
                    <a:pt x="3574" y="6807397"/>
                    <a:pt x="3319" y="6802690"/>
                    <a:pt x="3065" y="6797855"/>
                  </a:cubicBezTo>
                  <a:cubicBezTo>
                    <a:pt x="2429" y="6786787"/>
                    <a:pt x="1920" y="6775591"/>
                    <a:pt x="1411" y="6764395"/>
                  </a:cubicBezTo>
                  <a:cubicBezTo>
                    <a:pt x="902" y="6751546"/>
                    <a:pt x="520" y="6738696"/>
                    <a:pt x="266" y="6725719"/>
                  </a:cubicBezTo>
                  <a:cubicBezTo>
                    <a:pt x="266" y="6722920"/>
                    <a:pt x="139" y="6720248"/>
                    <a:pt x="139" y="6717450"/>
                  </a:cubicBezTo>
                  <a:cubicBezTo>
                    <a:pt x="-116" y="6701928"/>
                    <a:pt x="11" y="6686406"/>
                    <a:pt x="266" y="6671140"/>
                  </a:cubicBezTo>
                  <a:lnTo>
                    <a:pt x="266" y="6671140"/>
                  </a:lnTo>
                  <a:cubicBezTo>
                    <a:pt x="520" y="6655746"/>
                    <a:pt x="1029" y="6640479"/>
                    <a:pt x="1793" y="6625212"/>
                  </a:cubicBezTo>
                  <a:lnTo>
                    <a:pt x="1793" y="6625212"/>
                  </a:lnTo>
                  <a:cubicBezTo>
                    <a:pt x="2556" y="6609945"/>
                    <a:pt x="3447" y="6594805"/>
                    <a:pt x="4592" y="6579665"/>
                  </a:cubicBezTo>
                  <a:cubicBezTo>
                    <a:pt x="5737" y="6564526"/>
                    <a:pt x="7136" y="6549640"/>
                    <a:pt x="8790" y="6534628"/>
                  </a:cubicBezTo>
                  <a:lnTo>
                    <a:pt x="8790" y="6534628"/>
                  </a:lnTo>
                  <a:cubicBezTo>
                    <a:pt x="10444" y="6519616"/>
                    <a:pt x="12225" y="6504730"/>
                    <a:pt x="14388" y="6489972"/>
                  </a:cubicBezTo>
                  <a:cubicBezTo>
                    <a:pt x="16551" y="6475214"/>
                    <a:pt x="18713" y="6460329"/>
                    <a:pt x="21258" y="6445444"/>
                  </a:cubicBezTo>
                  <a:cubicBezTo>
                    <a:pt x="23802" y="6430177"/>
                    <a:pt x="26729" y="6415037"/>
                    <a:pt x="29782" y="6399897"/>
                  </a:cubicBezTo>
                  <a:lnTo>
                    <a:pt x="29782" y="6399897"/>
                  </a:lnTo>
                  <a:cubicBezTo>
                    <a:pt x="35253" y="6372926"/>
                    <a:pt x="41359" y="6346208"/>
                    <a:pt x="48357" y="6319746"/>
                  </a:cubicBezTo>
                  <a:cubicBezTo>
                    <a:pt x="58662" y="6280052"/>
                    <a:pt x="48357" y="6319746"/>
                    <a:pt x="48357" y="6319746"/>
                  </a:cubicBezTo>
                  <a:cubicBezTo>
                    <a:pt x="52046" y="6305497"/>
                    <a:pt x="55990" y="6291248"/>
                    <a:pt x="60061" y="6276999"/>
                  </a:cubicBezTo>
                  <a:cubicBezTo>
                    <a:pt x="64260" y="6262240"/>
                    <a:pt x="68840" y="6247610"/>
                    <a:pt x="73547" y="6233106"/>
                  </a:cubicBezTo>
                  <a:lnTo>
                    <a:pt x="73547" y="6233106"/>
                  </a:lnTo>
                  <a:cubicBezTo>
                    <a:pt x="78000" y="6219111"/>
                    <a:pt x="82707" y="6205244"/>
                    <a:pt x="87542" y="6191377"/>
                  </a:cubicBezTo>
                  <a:lnTo>
                    <a:pt x="87542" y="6191377"/>
                  </a:lnTo>
                  <a:cubicBezTo>
                    <a:pt x="92376" y="6177509"/>
                    <a:pt x="97465" y="6163641"/>
                    <a:pt x="102809" y="6149774"/>
                  </a:cubicBezTo>
                  <a:cubicBezTo>
                    <a:pt x="108152" y="6136034"/>
                    <a:pt x="113496" y="6122166"/>
                    <a:pt x="119221" y="6108426"/>
                  </a:cubicBezTo>
                  <a:lnTo>
                    <a:pt x="119221" y="6108426"/>
                  </a:lnTo>
                  <a:cubicBezTo>
                    <a:pt x="124819" y="6094813"/>
                    <a:pt x="130544" y="6081200"/>
                    <a:pt x="136523" y="6067714"/>
                  </a:cubicBezTo>
                  <a:lnTo>
                    <a:pt x="136523" y="6067714"/>
                  </a:lnTo>
                  <a:cubicBezTo>
                    <a:pt x="142503" y="6054101"/>
                    <a:pt x="148610" y="6040616"/>
                    <a:pt x="154971" y="6027130"/>
                  </a:cubicBezTo>
                  <a:cubicBezTo>
                    <a:pt x="161332" y="6013644"/>
                    <a:pt x="167820" y="6000158"/>
                    <a:pt x="174436" y="5986800"/>
                  </a:cubicBezTo>
                  <a:lnTo>
                    <a:pt x="174436" y="5986800"/>
                  </a:lnTo>
                  <a:cubicBezTo>
                    <a:pt x="181179" y="5973314"/>
                    <a:pt x="188049" y="5959955"/>
                    <a:pt x="195046" y="5946470"/>
                  </a:cubicBezTo>
                  <a:cubicBezTo>
                    <a:pt x="202171" y="5933111"/>
                    <a:pt x="209296" y="5919753"/>
                    <a:pt x="216675" y="5906521"/>
                  </a:cubicBezTo>
                  <a:cubicBezTo>
                    <a:pt x="224181" y="5893035"/>
                    <a:pt x="231814" y="5879677"/>
                    <a:pt x="239575" y="5866318"/>
                  </a:cubicBezTo>
                  <a:cubicBezTo>
                    <a:pt x="247209" y="5853087"/>
                    <a:pt x="255096" y="5839983"/>
                    <a:pt x="263112" y="5826879"/>
                  </a:cubicBezTo>
                  <a:cubicBezTo>
                    <a:pt x="271254" y="5813520"/>
                    <a:pt x="279524" y="5800162"/>
                    <a:pt x="288048" y="5786803"/>
                  </a:cubicBezTo>
                  <a:cubicBezTo>
                    <a:pt x="296572" y="5773445"/>
                    <a:pt x="305223" y="5760213"/>
                    <a:pt x="314001" y="5746854"/>
                  </a:cubicBezTo>
                  <a:cubicBezTo>
                    <a:pt x="322780" y="5733623"/>
                    <a:pt x="331686" y="5720392"/>
                    <a:pt x="340846" y="5707160"/>
                  </a:cubicBezTo>
                  <a:cubicBezTo>
                    <a:pt x="521123" y="5445460"/>
                    <a:pt x="759287" y="5195972"/>
                    <a:pt x="1021242" y="4940506"/>
                  </a:cubicBezTo>
                  <a:cubicBezTo>
                    <a:pt x="1426324" y="4545220"/>
                    <a:pt x="1888531" y="4135303"/>
                    <a:pt x="2281781" y="3642689"/>
                  </a:cubicBezTo>
                  <a:cubicBezTo>
                    <a:pt x="2428090" y="3459359"/>
                    <a:pt x="2558495" y="3267759"/>
                    <a:pt x="2645135" y="3047915"/>
                  </a:cubicBezTo>
                  <a:cubicBezTo>
                    <a:pt x="2803783" y="2645505"/>
                    <a:pt x="2966758" y="2290676"/>
                    <a:pt x="3123753" y="1978340"/>
                  </a:cubicBezTo>
                  <a:cubicBezTo>
                    <a:pt x="3710639" y="811183"/>
                    <a:pt x="4214702" y="239182"/>
                    <a:pt x="410223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276BBE-361A-49CA-8D2B-5057BF651BCB}"/>
                </a:ext>
              </a:extLst>
            </p:cNvPr>
            <p:cNvSpPr/>
            <p:nvPr/>
          </p:nvSpPr>
          <p:spPr>
            <a:xfrm>
              <a:off x="-1269249" y="-545953"/>
              <a:ext cx="4241830" cy="9744199"/>
            </a:xfrm>
            <a:custGeom>
              <a:avLst/>
              <a:gdLst>
                <a:gd name="connsiteX0" fmla="*/ 452283 w 4241830"/>
                <a:gd name="connsiteY0" fmla="*/ 9743737 h 9744199"/>
                <a:gd name="connsiteX1" fmla="*/ 2059382 w 4241830"/>
                <a:gd name="connsiteY1" fmla="*/ 8729631 h 9744199"/>
                <a:gd name="connsiteX2" fmla="*/ 2060908 w 4241830"/>
                <a:gd name="connsiteY2" fmla="*/ 8697316 h 9744199"/>
                <a:gd name="connsiteX3" fmla="*/ 2060145 w 4241830"/>
                <a:gd name="connsiteY3" fmla="*/ 8666782 h 9744199"/>
                <a:gd name="connsiteX4" fmla="*/ 2057092 w 4241830"/>
                <a:gd name="connsiteY4" fmla="*/ 8637520 h 9744199"/>
                <a:gd name="connsiteX5" fmla="*/ 2052003 w 4241830"/>
                <a:gd name="connsiteY5" fmla="*/ 8610040 h 9744199"/>
                <a:gd name="connsiteX6" fmla="*/ 2045005 w 4241830"/>
                <a:gd name="connsiteY6" fmla="*/ 8583704 h 9744199"/>
                <a:gd name="connsiteX7" fmla="*/ 2036100 w 4241830"/>
                <a:gd name="connsiteY7" fmla="*/ 8558768 h 9744199"/>
                <a:gd name="connsiteX8" fmla="*/ 2025540 w 4241830"/>
                <a:gd name="connsiteY8" fmla="*/ 8535105 h 9744199"/>
                <a:gd name="connsiteX9" fmla="*/ 2013199 w 4241830"/>
                <a:gd name="connsiteY9" fmla="*/ 8512458 h 9744199"/>
                <a:gd name="connsiteX10" fmla="*/ 1999332 w 4241830"/>
                <a:gd name="connsiteY10" fmla="*/ 8491339 h 9744199"/>
                <a:gd name="connsiteX11" fmla="*/ 1983810 w 4241830"/>
                <a:gd name="connsiteY11" fmla="*/ 8471238 h 9744199"/>
                <a:gd name="connsiteX12" fmla="*/ 1983810 w 4241830"/>
                <a:gd name="connsiteY12" fmla="*/ 8471238 h 9744199"/>
                <a:gd name="connsiteX13" fmla="*/ 1966508 w 4241830"/>
                <a:gd name="connsiteY13" fmla="*/ 8452027 h 9744199"/>
                <a:gd name="connsiteX14" fmla="*/ 1948188 w 4241830"/>
                <a:gd name="connsiteY14" fmla="*/ 8434470 h 9744199"/>
                <a:gd name="connsiteX15" fmla="*/ 1928086 w 4241830"/>
                <a:gd name="connsiteY15" fmla="*/ 8417676 h 9744199"/>
                <a:gd name="connsiteX16" fmla="*/ 1883939 w 4241830"/>
                <a:gd name="connsiteY16" fmla="*/ 8387525 h 9744199"/>
                <a:gd name="connsiteX17" fmla="*/ 1883939 w 4241830"/>
                <a:gd name="connsiteY17" fmla="*/ 8387525 h 9744199"/>
                <a:gd name="connsiteX18" fmla="*/ 1859639 w 4241830"/>
                <a:gd name="connsiteY18" fmla="*/ 8373911 h 9744199"/>
                <a:gd name="connsiteX19" fmla="*/ 1859639 w 4241830"/>
                <a:gd name="connsiteY19" fmla="*/ 8373911 h 9744199"/>
                <a:gd name="connsiteX20" fmla="*/ 1833813 w 4241830"/>
                <a:gd name="connsiteY20" fmla="*/ 8361316 h 9744199"/>
                <a:gd name="connsiteX21" fmla="*/ 1807096 w 4241830"/>
                <a:gd name="connsiteY21" fmla="*/ 8349866 h 9744199"/>
                <a:gd name="connsiteX22" fmla="*/ 1807096 w 4241830"/>
                <a:gd name="connsiteY22" fmla="*/ 8349866 h 9744199"/>
                <a:gd name="connsiteX23" fmla="*/ 1778725 w 4241830"/>
                <a:gd name="connsiteY23" fmla="*/ 8339433 h 9744199"/>
                <a:gd name="connsiteX24" fmla="*/ 1778725 w 4241830"/>
                <a:gd name="connsiteY24" fmla="*/ 8339433 h 9744199"/>
                <a:gd name="connsiteX25" fmla="*/ 1749081 w 4241830"/>
                <a:gd name="connsiteY25" fmla="*/ 8330019 h 9744199"/>
                <a:gd name="connsiteX26" fmla="*/ 1749081 w 4241830"/>
                <a:gd name="connsiteY26" fmla="*/ 8330019 h 9744199"/>
                <a:gd name="connsiteX27" fmla="*/ 1718420 w 4241830"/>
                <a:gd name="connsiteY27" fmla="*/ 8321622 h 9744199"/>
                <a:gd name="connsiteX28" fmla="*/ 1717657 w 4241830"/>
                <a:gd name="connsiteY28" fmla="*/ 8321368 h 9744199"/>
                <a:gd name="connsiteX29" fmla="*/ 1686232 w 4241830"/>
                <a:gd name="connsiteY29" fmla="*/ 8313225 h 9744199"/>
                <a:gd name="connsiteX30" fmla="*/ 1652645 w 4241830"/>
                <a:gd name="connsiteY30" fmla="*/ 8303811 h 9744199"/>
                <a:gd name="connsiteX31" fmla="*/ 1618295 w 4241830"/>
                <a:gd name="connsiteY31" fmla="*/ 8293633 h 9744199"/>
                <a:gd name="connsiteX32" fmla="*/ 1583181 w 4241830"/>
                <a:gd name="connsiteY32" fmla="*/ 8282564 h 9744199"/>
                <a:gd name="connsiteX33" fmla="*/ 1583181 w 4241830"/>
                <a:gd name="connsiteY33" fmla="*/ 8282564 h 9744199"/>
                <a:gd name="connsiteX34" fmla="*/ 1547685 w 4241830"/>
                <a:gd name="connsiteY34" fmla="*/ 8270732 h 9744199"/>
                <a:gd name="connsiteX35" fmla="*/ 1511935 w 4241830"/>
                <a:gd name="connsiteY35" fmla="*/ 8258265 h 9744199"/>
                <a:gd name="connsiteX36" fmla="*/ 1475931 w 4241830"/>
                <a:gd name="connsiteY36" fmla="*/ 8245160 h 9744199"/>
                <a:gd name="connsiteX37" fmla="*/ 1440053 w 4241830"/>
                <a:gd name="connsiteY37" fmla="*/ 8231675 h 9744199"/>
                <a:gd name="connsiteX38" fmla="*/ 1404049 w 4241830"/>
                <a:gd name="connsiteY38" fmla="*/ 8217680 h 9744199"/>
                <a:gd name="connsiteX39" fmla="*/ 1367917 w 4241830"/>
                <a:gd name="connsiteY39" fmla="*/ 8203303 h 9744199"/>
                <a:gd name="connsiteX40" fmla="*/ 897823 w 4241830"/>
                <a:gd name="connsiteY40" fmla="*/ 8009541 h 9744199"/>
                <a:gd name="connsiteX41" fmla="*/ 27480 w 4241830"/>
                <a:gd name="connsiteY41" fmla="*/ 7064263 h 9744199"/>
                <a:gd name="connsiteX42" fmla="*/ 18956 w 4241830"/>
                <a:gd name="connsiteY42" fmla="*/ 7015282 h 9744199"/>
                <a:gd name="connsiteX43" fmla="*/ 12214 w 4241830"/>
                <a:gd name="connsiteY43" fmla="*/ 6966809 h 9744199"/>
                <a:gd name="connsiteX44" fmla="*/ 12214 w 4241830"/>
                <a:gd name="connsiteY44" fmla="*/ 6966809 h 9744199"/>
                <a:gd name="connsiteX45" fmla="*/ 7125 w 4241830"/>
                <a:gd name="connsiteY45" fmla="*/ 6918464 h 9744199"/>
                <a:gd name="connsiteX46" fmla="*/ 3435 w 4241830"/>
                <a:gd name="connsiteY46" fmla="*/ 6870628 h 9744199"/>
                <a:gd name="connsiteX47" fmla="*/ 3435 w 4241830"/>
                <a:gd name="connsiteY47" fmla="*/ 6870628 h 9744199"/>
                <a:gd name="connsiteX48" fmla="*/ 1145 w 4241830"/>
                <a:gd name="connsiteY48" fmla="*/ 6823555 h 9744199"/>
                <a:gd name="connsiteX49" fmla="*/ 1145 w 4241830"/>
                <a:gd name="connsiteY49" fmla="*/ 6823555 h 9744199"/>
                <a:gd name="connsiteX50" fmla="*/ 1018 w 4241830"/>
                <a:gd name="connsiteY50" fmla="*/ 6820756 h 9744199"/>
                <a:gd name="connsiteX51" fmla="*/ 127 w 4241830"/>
                <a:gd name="connsiteY51" fmla="*/ 6776864 h 9744199"/>
                <a:gd name="connsiteX52" fmla="*/ 127 w 4241830"/>
                <a:gd name="connsiteY52" fmla="*/ 6776864 h 9744199"/>
                <a:gd name="connsiteX53" fmla="*/ 0 w 4241830"/>
                <a:gd name="connsiteY53" fmla="*/ 6763632 h 9744199"/>
                <a:gd name="connsiteX54" fmla="*/ 382 w 4241830"/>
                <a:gd name="connsiteY54" fmla="*/ 6731063 h 9744199"/>
                <a:gd name="connsiteX55" fmla="*/ 382 w 4241830"/>
                <a:gd name="connsiteY55" fmla="*/ 6731063 h 9744199"/>
                <a:gd name="connsiteX56" fmla="*/ 2036 w 4241830"/>
                <a:gd name="connsiteY56" fmla="*/ 6685771 h 9744199"/>
                <a:gd name="connsiteX57" fmla="*/ 2036 w 4241830"/>
                <a:gd name="connsiteY57" fmla="*/ 6685771 h 9744199"/>
                <a:gd name="connsiteX58" fmla="*/ 5089 w 4241830"/>
                <a:gd name="connsiteY58" fmla="*/ 6640987 h 9744199"/>
                <a:gd name="connsiteX59" fmla="*/ 5089 w 4241830"/>
                <a:gd name="connsiteY59" fmla="*/ 6640987 h 9744199"/>
                <a:gd name="connsiteX60" fmla="*/ 9542 w 4241830"/>
                <a:gd name="connsiteY60" fmla="*/ 6596586 h 9744199"/>
                <a:gd name="connsiteX61" fmla="*/ 15267 w 4241830"/>
                <a:gd name="connsiteY61" fmla="*/ 6552821 h 9744199"/>
                <a:gd name="connsiteX62" fmla="*/ 22264 w 4241830"/>
                <a:gd name="connsiteY62" fmla="*/ 6509565 h 9744199"/>
                <a:gd name="connsiteX63" fmla="*/ 22264 w 4241830"/>
                <a:gd name="connsiteY63" fmla="*/ 6509565 h 9744199"/>
                <a:gd name="connsiteX64" fmla="*/ 30661 w 4241830"/>
                <a:gd name="connsiteY64" fmla="*/ 6466690 h 9744199"/>
                <a:gd name="connsiteX65" fmla="*/ 30661 w 4241830"/>
                <a:gd name="connsiteY65" fmla="*/ 6466690 h 9744199"/>
                <a:gd name="connsiteX66" fmla="*/ 52289 w 4241830"/>
                <a:gd name="connsiteY66" fmla="*/ 6378142 h 9744199"/>
                <a:gd name="connsiteX67" fmla="*/ 52289 w 4241830"/>
                <a:gd name="connsiteY67" fmla="*/ 6378142 h 9744199"/>
                <a:gd name="connsiteX68" fmla="*/ 63739 w 4241830"/>
                <a:gd name="connsiteY68" fmla="*/ 6339212 h 9744199"/>
                <a:gd name="connsiteX69" fmla="*/ 63739 w 4241830"/>
                <a:gd name="connsiteY69" fmla="*/ 6339212 h 9744199"/>
                <a:gd name="connsiteX70" fmla="*/ 63739 w 4241830"/>
                <a:gd name="connsiteY70" fmla="*/ 6339084 h 9744199"/>
                <a:gd name="connsiteX71" fmla="*/ 76844 w 4241830"/>
                <a:gd name="connsiteY71" fmla="*/ 6298500 h 9744199"/>
                <a:gd name="connsiteX72" fmla="*/ 91729 w 4241830"/>
                <a:gd name="connsiteY72" fmla="*/ 6256516 h 9744199"/>
                <a:gd name="connsiteX73" fmla="*/ 107377 w 4241830"/>
                <a:gd name="connsiteY73" fmla="*/ 6216058 h 9744199"/>
                <a:gd name="connsiteX74" fmla="*/ 107377 w 4241830"/>
                <a:gd name="connsiteY74" fmla="*/ 6216058 h 9744199"/>
                <a:gd name="connsiteX75" fmla="*/ 124298 w 4241830"/>
                <a:gd name="connsiteY75" fmla="*/ 6175601 h 9744199"/>
                <a:gd name="connsiteX76" fmla="*/ 124298 w 4241830"/>
                <a:gd name="connsiteY76" fmla="*/ 6175601 h 9744199"/>
                <a:gd name="connsiteX77" fmla="*/ 142364 w 4241830"/>
                <a:gd name="connsiteY77" fmla="*/ 6135398 h 9744199"/>
                <a:gd name="connsiteX78" fmla="*/ 161448 w 4241830"/>
                <a:gd name="connsiteY78" fmla="*/ 6095577 h 9744199"/>
                <a:gd name="connsiteX79" fmla="*/ 161448 w 4241830"/>
                <a:gd name="connsiteY79" fmla="*/ 6095577 h 9744199"/>
                <a:gd name="connsiteX80" fmla="*/ 181676 w 4241830"/>
                <a:gd name="connsiteY80" fmla="*/ 6055882 h 9744199"/>
                <a:gd name="connsiteX81" fmla="*/ 202923 w 4241830"/>
                <a:gd name="connsiteY81" fmla="*/ 6016443 h 9744199"/>
                <a:gd name="connsiteX82" fmla="*/ 202923 w 4241830"/>
                <a:gd name="connsiteY82" fmla="*/ 6016443 h 9744199"/>
                <a:gd name="connsiteX83" fmla="*/ 225314 w 4241830"/>
                <a:gd name="connsiteY83" fmla="*/ 5977003 h 9744199"/>
                <a:gd name="connsiteX84" fmla="*/ 248724 w 4241830"/>
                <a:gd name="connsiteY84" fmla="*/ 5937945 h 9744199"/>
                <a:gd name="connsiteX85" fmla="*/ 273405 w 4241830"/>
                <a:gd name="connsiteY85" fmla="*/ 5898633 h 9744199"/>
                <a:gd name="connsiteX86" fmla="*/ 273405 w 4241830"/>
                <a:gd name="connsiteY86" fmla="*/ 5898633 h 9744199"/>
                <a:gd name="connsiteX87" fmla="*/ 298723 w 4241830"/>
                <a:gd name="connsiteY87" fmla="*/ 5859957 h 9744199"/>
                <a:gd name="connsiteX88" fmla="*/ 325567 w 4241830"/>
                <a:gd name="connsiteY88" fmla="*/ 5820645 h 9744199"/>
                <a:gd name="connsiteX89" fmla="*/ 353429 w 4241830"/>
                <a:gd name="connsiteY89" fmla="*/ 5781205 h 9744199"/>
                <a:gd name="connsiteX90" fmla="*/ 382182 w 4241830"/>
                <a:gd name="connsiteY90" fmla="*/ 5742274 h 9744199"/>
                <a:gd name="connsiteX91" fmla="*/ 908255 w 4241830"/>
                <a:gd name="connsiteY91" fmla="*/ 5165439 h 9744199"/>
                <a:gd name="connsiteX92" fmla="*/ 2367137 w 4241830"/>
                <a:gd name="connsiteY92" fmla="*/ 3679203 h 9744199"/>
                <a:gd name="connsiteX93" fmla="*/ 2719422 w 4241830"/>
                <a:gd name="connsiteY93" fmla="*/ 3067508 h 9744199"/>
                <a:gd name="connsiteX94" fmla="*/ 3185572 w 4241830"/>
                <a:gd name="connsiteY94" fmla="*/ 1977958 h 9744199"/>
                <a:gd name="connsiteX95" fmla="*/ 4228940 w 4241830"/>
                <a:gd name="connsiteY95" fmla="*/ 0 h 97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241830" h="9744199">
                  <a:moveTo>
                    <a:pt x="452283" y="9743737"/>
                  </a:moveTo>
                  <a:cubicBezTo>
                    <a:pt x="1347307" y="9763202"/>
                    <a:pt x="2022487" y="9164484"/>
                    <a:pt x="2059382" y="8729631"/>
                  </a:cubicBezTo>
                  <a:cubicBezTo>
                    <a:pt x="2060272" y="8718817"/>
                    <a:pt x="2060908" y="8708003"/>
                    <a:pt x="2060908" y="8697316"/>
                  </a:cubicBezTo>
                  <a:cubicBezTo>
                    <a:pt x="2061036" y="8687011"/>
                    <a:pt x="2060781" y="8676833"/>
                    <a:pt x="2060145" y="8666782"/>
                  </a:cubicBezTo>
                  <a:cubicBezTo>
                    <a:pt x="2059509" y="8656731"/>
                    <a:pt x="2058491" y="8647189"/>
                    <a:pt x="2057092" y="8637520"/>
                  </a:cubicBezTo>
                  <a:cubicBezTo>
                    <a:pt x="2055819" y="8628233"/>
                    <a:pt x="2054038" y="8619073"/>
                    <a:pt x="2052003" y="8610040"/>
                  </a:cubicBezTo>
                  <a:cubicBezTo>
                    <a:pt x="2049967" y="8601007"/>
                    <a:pt x="2047677" y="8592356"/>
                    <a:pt x="2045005" y="8583704"/>
                  </a:cubicBezTo>
                  <a:cubicBezTo>
                    <a:pt x="2042334" y="8575053"/>
                    <a:pt x="2039408" y="8566911"/>
                    <a:pt x="2036100" y="8558768"/>
                  </a:cubicBezTo>
                  <a:cubicBezTo>
                    <a:pt x="2032792" y="8550626"/>
                    <a:pt x="2029357" y="8542865"/>
                    <a:pt x="2025540" y="8535105"/>
                  </a:cubicBezTo>
                  <a:cubicBezTo>
                    <a:pt x="2021723" y="8527344"/>
                    <a:pt x="2017652" y="8519965"/>
                    <a:pt x="2013199" y="8512458"/>
                  </a:cubicBezTo>
                  <a:cubicBezTo>
                    <a:pt x="2008874" y="8505207"/>
                    <a:pt x="2004166" y="8498210"/>
                    <a:pt x="1999332" y="8491339"/>
                  </a:cubicBezTo>
                  <a:cubicBezTo>
                    <a:pt x="1994497" y="8484469"/>
                    <a:pt x="1989281" y="8477726"/>
                    <a:pt x="1983810" y="8471238"/>
                  </a:cubicBezTo>
                  <a:lnTo>
                    <a:pt x="1983810" y="8471238"/>
                  </a:lnTo>
                  <a:cubicBezTo>
                    <a:pt x="1978340" y="8464749"/>
                    <a:pt x="1972615" y="8458261"/>
                    <a:pt x="1966508" y="8452027"/>
                  </a:cubicBezTo>
                  <a:cubicBezTo>
                    <a:pt x="1960656" y="8446048"/>
                    <a:pt x="1954549" y="8440195"/>
                    <a:pt x="1948188" y="8434470"/>
                  </a:cubicBezTo>
                  <a:cubicBezTo>
                    <a:pt x="1941826" y="8428745"/>
                    <a:pt x="1935084" y="8423147"/>
                    <a:pt x="1928086" y="8417676"/>
                  </a:cubicBezTo>
                  <a:cubicBezTo>
                    <a:pt x="1913964" y="8406735"/>
                    <a:pt x="1899333" y="8396684"/>
                    <a:pt x="1883939" y="8387525"/>
                  </a:cubicBezTo>
                  <a:lnTo>
                    <a:pt x="1883939" y="8387525"/>
                  </a:lnTo>
                  <a:cubicBezTo>
                    <a:pt x="1876051" y="8382817"/>
                    <a:pt x="1868036" y="8378237"/>
                    <a:pt x="1859639" y="8373911"/>
                  </a:cubicBezTo>
                  <a:lnTo>
                    <a:pt x="1859639" y="8373911"/>
                  </a:lnTo>
                  <a:cubicBezTo>
                    <a:pt x="1851243" y="8369586"/>
                    <a:pt x="1842718" y="8365387"/>
                    <a:pt x="1833813" y="8361316"/>
                  </a:cubicBezTo>
                  <a:cubicBezTo>
                    <a:pt x="1825162" y="8357372"/>
                    <a:pt x="1816256" y="8353555"/>
                    <a:pt x="1807096" y="8349866"/>
                  </a:cubicBezTo>
                  <a:lnTo>
                    <a:pt x="1807096" y="8349866"/>
                  </a:lnTo>
                  <a:cubicBezTo>
                    <a:pt x="1797936" y="8346177"/>
                    <a:pt x="1788521" y="8342741"/>
                    <a:pt x="1778725" y="8339433"/>
                  </a:cubicBezTo>
                  <a:lnTo>
                    <a:pt x="1778725" y="8339433"/>
                  </a:lnTo>
                  <a:cubicBezTo>
                    <a:pt x="1769183" y="8336125"/>
                    <a:pt x="1759259" y="8332945"/>
                    <a:pt x="1749081" y="8330019"/>
                  </a:cubicBezTo>
                  <a:lnTo>
                    <a:pt x="1749081" y="8330019"/>
                  </a:lnTo>
                  <a:cubicBezTo>
                    <a:pt x="1739158" y="8327093"/>
                    <a:pt x="1728853" y="8324294"/>
                    <a:pt x="1718420" y="8321622"/>
                  </a:cubicBezTo>
                  <a:lnTo>
                    <a:pt x="1717657" y="8321368"/>
                  </a:lnTo>
                  <a:cubicBezTo>
                    <a:pt x="1707224" y="8318696"/>
                    <a:pt x="1696665" y="8316024"/>
                    <a:pt x="1686232" y="8313225"/>
                  </a:cubicBezTo>
                  <a:cubicBezTo>
                    <a:pt x="1675037" y="8310172"/>
                    <a:pt x="1663841" y="8307119"/>
                    <a:pt x="1652645" y="8303811"/>
                  </a:cubicBezTo>
                  <a:cubicBezTo>
                    <a:pt x="1641195" y="8300503"/>
                    <a:pt x="1629745" y="8297068"/>
                    <a:pt x="1618295" y="8293633"/>
                  </a:cubicBezTo>
                  <a:cubicBezTo>
                    <a:pt x="1606590" y="8290071"/>
                    <a:pt x="1594885" y="8286381"/>
                    <a:pt x="1583181" y="8282564"/>
                  </a:cubicBezTo>
                  <a:lnTo>
                    <a:pt x="1583181" y="8282564"/>
                  </a:lnTo>
                  <a:cubicBezTo>
                    <a:pt x="1571349" y="8278748"/>
                    <a:pt x="1559517" y="8274804"/>
                    <a:pt x="1547685" y="8270732"/>
                  </a:cubicBezTo>
                  <a:cubicBezTo>
                    <a:pt x="1535853" y="8266661"/>
                    <a:pt x="1523894" y="8262590"/>
                    <a:pt x="1511935" y="8258265"/>
                  </a:cubicBezTo>
                  <a:cubicBezTo>
                    <a:pt x="1499976" y="8254066"/>
                    <a:pt x="1487890" y="8249613"/>
                    <a:pt x="1475931" y="8245160"/>
                  </a:cubicBezTo>
                  <a:cubicBezTo>
                    <a:pt x="1463971" y="8240707"/>
                    <a:pt x="1452012" y="8236254"/>
                    <a:pt x="1440053" y="8231675"/>
                  </a:cubicBezTo>
                  <a:cubicBezTo>
                    <a:pt x="1428094" y="8227095"/>
                    <a:pt x="1416008" y="8222514"/>
                    <a:pt x="1404049" y="8217680"/>
                  </a:cubicBezTo>
                  <a:cubicBezTo>
                    <a:pt x="1391962" y="8212972"/>
                    <a:pt x="1380003" y="8208138"/>
                    <a:pt x="1367917" y="8203303"/>
                  </a:cubicBezTo>
                  <a:cubicBezTo>
                    <a:pt x="1212067" y="8140836"/>
                    <a:pt x="1055963" y="8069845"/>
                    <a:pt x="897823" y="8009541"/>
                  </a:cubicBezTo>
                  <a:cubicBezTo>
                    <a:pt x="423021" y="7828246"/>
                    <a:pt x="117046" y="7531177"/>
                    <a:pt x="27480" y="7064263"/>
                  </a:cubicBezTo>
                  <a:cubicBezTo>
                    <a:pt x="24427" y="7048106"/>
                    <a:pt x="21628" y="7031821"/>
                    <a:pt x="18956" y="7015282"/>
                  </a:cubicBezTo>
                  <a:cubicBezTo>
                    <a:pt x="16412" y="6999252"/>
                    <a:pt x="14249" y="6983094"/>
                    <a:pt x="12214" y="6966809"/>
                  </a:cubicBezTo>
                  <a:lnTo>
                    <a:pt x="12214" y="6966809"/>
                  </a:lnTo>
                  <a:cubicBezTo>
                    <a:pt x="10178" y="6950906"/>
                    <a:pt x="8524" y="6934749"/>
                    <a:pt x="7125" y="6918464"/>
                  </a:cubicBezTo>
                  <a:cubicBezTo>
                    <a:pt x="5725" y="6902688"/>
                    <a:pt x="4453" y="6886658"/>
                    <a:pt x="3435" y="6870628"/>
                  </a:cubicBezTo>
                  <a:lnTo>
                    <a:pt x="3435" y="6870628"/>
                  </a:lnTo>
                  <a:cubicBezTo>
                    <a:pt x="2417" y="6855107"/>
                    <a:pt x="1654" y="6839458"/>
                    <a:pt x="1145" y="6823555"/>
                  </a:cubicBezTo>
                  <a:lnTo>
                    <a:pt x="1145" y="6823555"/>
                  </a:lnTo>
                  <a:cubicBezTo>
                    <a:pt x="1145" y="6822537"/>
                    <a:pt x="1018" y="6821646"/>
                    <a:pt x="1018" y="6820756"/>
                  </a:cubicBezTo>
                  <a:cubicBezTo>
                    <a:pt x="509" y="6806252"/>
                    <a:pt x="254" y="6791621"/>
                    <a:pt x="127" y="6776864"/>
                  </a:cubicBezTo>
                  <a:lnTo>
                    <a:pt x="127" y="6776864"/>
                  </a:lnTo>
                  <a:cubicBezTo>
                    <a:pt x="127" y="6772537"/>
                    <a:pt x="0" y="6768085"/>
                    <a:pt x="0" y="6763632"/>
                  </a:cubicBezTo>
                  <a:cubicBezTo>
                    <a:pt x="0" y="6752691"/>
                    <a:pt x="127" y="6741877"/>
                    <a:pt x="382" y="6731063"/>
                  </a:cubicBezTo>
                  <a:lnTo>
                    <a:pt x="382" y="6731063"/>
                  </a:lnTo>
                  <a:cubicBezTo>
                    <a:pt x="636" y="6715923"/>
                    <a:pt x="1272" y="6700783"/>
                    <a:pt x="2036" y="6685771"/>
                  </a:cubicBezTo>
                  <a:lnTo>
                    <a:pt x="2036" y="6685771"/>
                  </a:lnTo>
                  <a:cubicBezTo>
                    <a:pt x="2799" y="6670758"/>
                    <a:pt x="3817" y="6655873"/>
                    <a:pt x="5089" y="6640987"/>
                  </a:cubicBezTo>
                  <a:lnTo>
                    <a:pt x="5089" y="6640987"/>
                  </a:lnTo>
                  <a:cubicBezTo>
                    <a:pt x="6361" y="6626103"/>
                    <a:pt x="7761" y="6611344"/>
                    <a:pt x="9542" y="6596586"/>
                  </a:cubicBezTo>
                  <a:cubicBezTo>
                    <a:pt x="11323" y="6581828"/>
                    <a:pt x="13231" y="6567325"/>
                    <a:pt x="15267" y="6552821"/>
                  </a:cubicBezTo>
                  <a:cubicBezTo>
                    <a:pt x="17430" y="6538318"/>
                    <a:pt x="19720" y="6523941"/>
                    <a:pt x="22264" y="6509565"/>
                  </a:cubicBezTo>
                  <a:lnTo>
                    <a:pt x="22264" y="6509565"/>
                  </a:lnTo>
                  <a:cubicBezTo>
                    <a:pt x="24809" y="6495188"/>
                    <a:pt x="27608" y="6480812"/>
                    <a:pt x="30661" y="6466690"/>
                  </a:cubicBezTo>
                  <a:lnTo>
                    <a:pt x="30661" y="6466690"/>
                  </a:lnTo>
                  <a:cubicBezTo>
                    <a:pt x="36895" y="6436920"/>
                    <a:pt x="44147" y="6407277"/>
                    <a:pt x="52289" y="6378142"/>
                  </a:cubicBezTo>
                  <a:lnTo>
                    <a:pt x="52289" y="6378142"/>
                  </a:lnTo>
                  <a:cubicBezTo>
                    <a:pt x="55979" y="6365165"/>
                    <a:pt x="59795" y="6352188"/>
                    <a:pt x="63739" y="6339212"/>
                  </a:cubicBezTo>
                  <a:cubicBezTo>
                    <a:pt x="69719" y="6319873"/>
                    <a:pt x="63739" y="6339212"/>
                    <a:pt x="63739" y="6339212"/>
                  </a:cubicBezTo>
                  <a:cubicBezTo>
                    <a:pt x="63739" y="6339212"/>
                    <a:pt x="63739" y="6339212"/>
                    <a:pt x="63739" y="6339084"/>
                  </a:cubicBezTo>
                  <a:cubicBezTo>
                    <a:pt x="67938" y="6325471"/>
                    <a:pt x="72263" y="6311985"/>
                    <a:pt x="76844" y="6298500"/>
                  </a:cubicBezTo>
                  <a:cubicBezTo>
                    <a:pt x="81551" y="6284505"/>
                    <a:pt x="86513" y="6270510"/>
                    <a:pt x="91729" y="6256516"/>
                  </a:cubicBezTo>
                  <a:cubicBezTo>
                    <a:pt x="96691" y="6242902"/>
                    <a:pt x="101907" y="6229416"/>
                    <a:pt x="107377" y="6216058"/>
                  </a:cubicBezTo>
                  <a:lnTo>
                    <a:pt x="107377" y="6216058"/>
                  </a:lnTo>
                  <a:cubicBezTo>
                    <a:pt x="112848" y="6202445"/>
                    <a:pt x="118446" y="6188959"/>
                    <a:pt x="124298" y="6175601"/>
                  </a:cubicBezTo>
                  <a:lnTo>
                    <a:pt x="124298" y="6175601"/>
                  </a:lnTo>
                  <a:cubicBezTo>
                    <a:pt x="130151" y="6162115"/>
                    <a:pt x="136130" y="6148756"/>
                    <a:pt x="142364" y="6135398"/>
                  </a:cubicBezTo>
                  <a:cubicBezTo>
                    <a:pt x="148598" y="6122039"/>
                    <a:pt x="154959" y="6108808"/>
                    <a:pt x="161448" y="6095577"/>
                  </a:cubicBezTo>
                  <a:lnTo>
                    <a:pt x="161448" y="6095577"/>
                  </a:lnTo>
                  <a:cubicBezTo>
                    <a:pt x="167936" y="6082345"/>
                    <a:pt x="174679" y="6069114"/>
                    <a:pt x="181676" y="6055882"/>
                  </a:cubicBezTo>
                  <a:cubicBezTo>
                    <a:pt x="188547" y="6042651"/>
                    <a:pt x="195671" y="6029547"/>
                    <a:pt x="202923" y="6016443"/>
                  </a:cubicBezTo>
                  <a:lnTo>
                    <a:pt x="202923" y="6016443"/>
                  </a:lnTo>
                  <a:cubicBezTo>
                    <a:pt x="210175" y="6003212"/>
                    <a:pt x="217681" y="5990107"/>
                    <a:pt x="225314" y="5977003"/>
                  </a:cubicBezTo>
                  <a:cubicBezTo>
                    <a:pt x="232948" y="5963899"/>
                    <a:pt x="240709" y="5950922"/>
                    <a:pt x="248724" y="5937945"/>
                  </a:cubicBezTo>
                  <a:cubicBezTo>
                    <a:pt x="256739" y="5924714"/>
                    <a:pt x="265008" y="5911610"/>
                    <a:pt x="273405" y="5898633"/>
                  </a:cubicBezTo>
                  <a:lnTo>
                    <a:pt x="273405" y="5898633"/>
                  </a:lnTo>
                  <a:cubicBezTo>
                    <a:pt x="281675" y="5885656"/>
                    <a:pt x="290199" y="5872807"/>
                    <a:pt x="298723" y="5859957"/>
                  </a:cubicBezTo>
                  <a:cubicBezTo>
                    <a:pt x="307501" y="5846853"/>
                    <a:pt x="316407" y="5833749"/>
                    <a:pt x="325567" y="5820645"/>
                  </a:cubicBezTo>
                  <a:cubicBezTo>
                    <a:pt x="334728" y="5807540"/>
                    <a:pt x="344015" y="5794436"/>
                    <a:pt x="353429" y="5781205"/>
                  </a:cubicBezTo>
                  <a:cubicBezTo>
                    <a:pt x="362844" y="5768228"/>
                    <a:pt x="372513" y="5755124"/>
                    <a:pt x="382182" y="5742274"/>
                  </a:cubicBezTo>
                  <a:cubicBezTo>
                    <a:pt x="529381" y="5546349"/>
                    <a:pt x="710167" y="5357039"/>
                    <a:pt x="908255" y="5165439"/>
                  </a:cubicBezTo>
                  <a:cubicBezTo>
                    <a:pt x="1368426" y="4720535"/>
                    <a:pt x="1922488" y="4263036"/>
                    <a:pt x="2367137" y="3679203"/>
                  </a:cubicBezTo>
                  <a:cubicBezTo>
                    <a:pt x="2510138" y="3491293"/>
                    <a:pt x="2636853" y="3293968"/>
                    <a:pt x="2719422" y="3067508"/>
                  </a:cubicBezTo>
                  <a:cubicBezTo>
                    <a:pt x="2869674" y="2655810"/>
                    <a:pt x="3028832" y="2294492"/>
                    <a:pt x="3185572" y="1977958"/>
                  </a:cubicBezTo>
                  <a:cubicBezTo>
                    <a:pt x="3778184" y="780267"/>
                    <a:pt x="4334154" y="223661"/>
                    <a:pt x="422894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D99376-AA76-4259-849D-055C512FBE90}"/>
                </a:ext>
              </a:extLst>
            </p:cNvPr>
            <p:cNvSpPr/>
            <p:nvPr/>
          </p:nvSpPr>
          <p:spPr>
            <a:xfrm>
              <a:off x="-1292022" y="-523562"/>
              <a:ext cx="4366228" cy="9725261"/>
            </a:xfrm>
            <a:custGeom>
              <a:avLst/>
              <a:gdLst>
                <a:gd name="connsiteX0" fmla="*/ 485361 w 4366228"/>
                <a:gd name="connsiteY0" fmla="*/ 9723762 h 9725261"/>
                <a:gd name="connsiteX1" fmla="*/ 2128592 w 4366228"/>
                <a:gd name="connsiteY1" fmla="*/ 8699224 h 9725261"/>
                <a:gd name="connsiteX2" fmla="*/ 2128210 w 4366228"/>
                <a:gd name="connsiteY2" fmla="*/ 8668817 h 9725261"/>
                <a:gd name="connsiteX3" fmla="*/ 2125411 w 4366228"/>
                <a:gd name="connsiteY3" fmla="*/ 8639938 h 9725261"/>
                <a:gd name="connsiteX4" fmla="*/ 2120449 w 4366228"/>
                <a:gd name="connsiteY4" fmla="*/ 8612457 h 9725261"/>
                <a:gd name="connsiteX5" fmla="*/ 2113579 w 4366228"/>
                <a:gd name="connsiteY5" fmla="*/ 8586630 h 9725261"/>
                <a:gd name="connsiteX6" fmla="*/ 2104801 w 4366228"/>
                <a:gd name="connsiteY6" fmla="*/ 8562076 h 9725261"/>
                <a:gd name="connsiteX7" fmla="*/ 2094241 w 4366228"/>
                <a:gd name="connsiteY7" fmla="*/ 8538794 h 9725261"/>
                <a:gd name="connsiteX8" fmla="*/ 2081900 w 4366228"/>
                <a:gd name="connsiteY8" fmla="*/ 8516784 h 9725261"/>
                <a:gd name="connsiteX9" fmla="*/ 2081900 w 4366228"/>
                <a:gd name="connsiteY9" fmla="*/ 8516784 h 9725261"/>
                <a:gd name="connsiteX10" fmla="*/ 2067778 w 4366228"/>
                <a:gd name="connsiteY10" fmla="*/ 8495919 h 9725261"/>
                <a:gd name="connsiteX11" fmla="*/ 2067778 w 4366228"/>
                <a:gd name="connsiteY11" fmla="*/ 8495919 h 9725261"/>
                <a:gd name="connsiteX12" fmla="*/ 2052257 w 4366228"/>
                <a:gd name="connsiteY12" fmla="*/ 8476454 h 9725261"/>
                <a:gd name="connsiteX13" fmla="*/ 2034955 w 4366228"/>
                <a:gd name="connsiteY13" fmla="*/ 8458007 h 9725261"/>
                <a:gd name="connsiteX14" fmla="*/ 2034955 w 4366228"/>
                <a:gd name="connsiteY14" fmla="*/ 8458007 h 9725261"/>
                <a:gd name="connsiteX15" fmla="*/ 2015744 w 4366228"/>
                <a:gd name="connsiteY15" fmla="*/ 8440322 h 9725261"/>
                <a:gd name="connsiteX16" fmla="*/ 1995769 w 4366228"/>
                <a:gd name="connsiteY16" fmla="*/ 8424419 h 9725261"/>
                <a:gd name="connsiteX17" fmla="*/ 1995769 w 4366228"/>
                <a:gd name="connsiteY17" fmla="*/ 8424419 h 9725261"/>
                <a:gd name="connsiteX18" fmla="*/ 1950859 w 4366228"/>
                <a:gd name="connsiteY18" fmla="*/ 8395285 h 9725261"/>
                <a:gd name="connsiteX19" fmla="*/ 1926432 w 4366228"/>
                <a:gd name="connsiteY19" fmla="*/ 8382435 h 9725261"/>
                <a:gd name="connsiteX20" fmla="*/ 1926432 w 4366228"/>
                <a:gd name="connsiteY20" fmla="*/ 8382435 h 9725261"/>
                <a:gd name="connsiteX21" fmla="*/ 1900478 w 4366228"/>
                <a:gd name="connsiteY21" fmla="*/ 8370604 h 9725261"/>
                <a:gd name="connsiteX22" fmla="*/ 1872871 w 4366228"/>
                <a:gd name="connsiteY22" fmla="*/ 8359662 h 9725261"/>
                <a:gd name="connsiteX23" fmla="*/ 1844372 w 4366228"/>
                <a:gd name="connsiteY23" fmla="*/ 8349993 h 9725261"/>
                <a:gd name="connsiteX24" fmla="*/ 1814220 w 4366228"/>
                <a:gd name="connsiteY24" fmla="*/ 8341215 h 9725261"/>
                <a:gd name="connsiteX25" fmla="*/ 1782796 w 4366228"/>
                <a:gd name="connsiteY25" fmla="*/ 8333581 h 9725261"/>
                <a:gd name="connsiteX26" fmla="*/ 1760913 w 4366228"/>
                <a:gd name="connsiteY26" fmla="*/ 8329001 h 9725261"/>
                <a:gd name="connsiteX27" fmla="*/ 1750226 w 4366228"/>
                <a:gd name="connsiteY27" fmla="*/ 8326838 h 9725261"/>
                <a:gd name="connsiteX28" fmla="*/ 1716130 w 4366228"/>
                <a:gd name="connsiteY28" fmla="*/ 8319586 h 9725261"/>
                <a:gd name="connsiteX29" fmla="*/ 1680762 w 4366228"/>
                <a:gd name="connsiteY29" fmla="*/ 8311444 h 9725261"/>
                <a:gd name="connsiteX30" fmla="*/ 1644885 w 4366228"/>
                <a:gd name="connsiteY30" fmla="*/ 8302538 h 9725261"/>
                <a:gd name="connsiteX31" fmla="*/ 1608371 w 4366228"/>
                <a:gd name="connsiteY31" fmla="*/ 8292869 h 9725261"/>
                <a:gd name="connsiteX32" fmla="*/ 1608371 w 4366228"/>
                <a:gd name="connsiteY32" fmla="*/ 8292869 h 9725261"/>
                <a:gd name="connsiteX33" fmla="*/ 1571476 w 4366228"/>
                <a:gd name="connsiteY33" fmla="*/ 8282564 h 9725261"/>
                <a:gd name="connsiteX34" fmla="*/ 1534454 w 4366228"/>
                <a:gd name="connsiteY34" fmla="*/ 8271623 h 9725261"/>
                <a:gd name="connsiteX35" fmla="*/ 1497177 w 4366228"/>
                <a:gd name="connsiteY35" fmla="*/ 8260046 h 9725261"/>
                <a:gd name="connsiteX36" fmla="*/ 1460155 w 4366228"/>
                <a:gd name="connsiteY36" fmla="*/ 8248087 h 9725261"/>
                <a:gd name="connsiteX37" fmla="*/ 1422878 w 4366228"/>
                <a:gd name="connsiteY37" fmla="*/ 8235618 h 9725261"/>
                <a:gd name="connsiteX38" fmla="*/ 1385601 w 4366228"/>
                <a:gd name="connsiteY38" fmla="*/ 8222769 h 9725261"/>
                <a:gd name="connsiteX39" fmla="*/ 911054 w 4366228"/>
                <a:gd name="connsiteY39" fmla="*/ 8047835 h 9725261"/>
                <a:gd name="connsiteX40" fmla="*/ 17811 w 4366228"/>
                <a:gd name="connsiteY40" fmla="*/ 7071388 h 9725261"/>
                <a:gd name="connsiteX41" fmla="*/ 11196 w 4366228"/>
                <a:gd name="connsiteY41" fmla="*/ 7023042 h 9725261"/>
                <a:gd name="connsiteX42" fmla="*/ 11196 w 4366228"/>
                <a:gd name="connsiteY42" fmla="*/ 7023042 h 9725261"/>
                <a:gd name="connsiteX43" fmla="*/ 6234 w 4366228"/>
                <a:gd name="connsiteY43" fmla="*/ 6975206 h 9725261"/>
                <a:gd name="connsiteX44" fmla="*/ 2799 w 4366228"/>
                <a:gd name="connsiteY44" fmla="*/ 6927497 h 9725261"/>
                <a:gd name="connsiteX45" fmla="*/ 763 w 4366228"/>
                <a:gd name="connsiteY45" fmla="*/ 6880424 h 9725261"/>
                <a:gd name="connsiteX46" fmla="*/ 0 w 4366228"/>
                <a:gd name="connsiteY46" fmla="*/ 6841493 h 9725261"/>
                <a:gd name="connsiteX47" fmla="*/ 0 w 4366228"/>
                <a:gd name="connsiteY47" fmla="*/ 6834369 h 9725261"/>
                <a:gd name="connsiteX48" fmla="*/ 0 w 4366228"/>
                <a:gd name="connsiteY48" fmla="*/ 6834369 h 9725261"/>
                <a:gd name="connsiteX49" fmla="*/ 127 w 4366228"/>
                <a:gd name="connsiteY49" fmla="*/ 6801163 h 9725261"/>
                <a:gd name="connsiteX50" fmla="*/ 382 w 4366228"/>
                <a:gd name="connsiteY50" fmla="*/ 6788695 h 9725261"/>
                <a:gd name="connsiteX51" fmla="*/ 2163 w 4366228"/>
                <a:gd name="connsiteY51" fmla="*/ 6743912 h 9725261"/>
                <a:gd name="connsiteX52" fmla="*/ 2163 w 4366228"/>
                <a:gd name="connsiteY52" fmla="*/ 6743912 h 9725261"/>
                <a:gd name="connsiteX53" fmla="*/ 5343 w 4366228"/>
                <a:gd name="connsiteY53" fmla="*/ 6699638 h 9725261"/>
                <a:gd name="connsiteX54" fmla="*/ 5343 w 4366228"/>
                <a:gd name="connsiteY54" fmla="*/ 6699638 h 9725261"/>
                <a:gd name="connsiteX55" fmla="*/ 9924 w 4366228"/>
                <a:gd name="connsiteY55" fmla="*/ 6655873 h 9725261"/>
                <a:gd name="connsiteX56" fmla="*/ 9924 w 4366228"/>
                <a:gd name="connsiteY56" fmla="*/ 6655873 h 9725261"/>
                <a:gd name="connsiteX57" fmla="*/ 15903 w 4366228"/>
                <a:gd name="connsiteY57" fmla="*/ 6612617 h 9725261"/>
                <a:gd name="connsiteX58" fmla="*/ 15903 w 4366228"/>
                <a:gd name="connsiteY58" fmla="*/ 6612617 h 9725261"/>
                <a:gd name="connsiteX59" fmla="*/ 23282 w 4366228"/>
                <a:gd name="connsiteY59" fmla="*/ 6569869 h 9725261"/>
                <a:gd name="connsiteX60" fmla="*/ 23282 w 4366228"/>
                <a:gd name="connsiteY60" fmla="*/ 6569869 h 9725261"/>
                <a:gd name="connsiteX61" fmla="*/ 31933 w 4366228"/>
                <a:gd name="connsiteY61" fmla="*/ 6527758 h 9725261"/>
                <a:gd name="connsiteX62" fmla="*/ 31933 w 4366228"/>
                <a:gd name="connsiteY62" fmla="*/ 6527758 h 9725261"/>
                <a:gd name="connsiteX63" fmla="*/ 53180 w 4366228"/>
                <a:gd name="connsiteY63" fmla="*/ 6444426 h 9725261"/>
                <a:gd name="connsiteX64" fmla="*/ 53180 w 4366228"/>
                <a:gd name="connsiteY64" fmla="*/ 6444426 h 9725261"/>
                <a:gd name="connsiteX65" fmla="*/ 66284 w 4366228"/>
                <a:gd name="connsiteY65" fmla="*/ 6401424 h 9725261"/>
                <a:gd name="connsiteX66" fmla="*/ 79642 w 4366228"/>
                <a:gd name="connsiteY66" fmla="*/ 6361857 h 9725261"/>
                <a:gd name="connsiteX67" fmla="*/ 79642 w 4366228"/>
                <a:gd name="connsiteY67" fmla="*/ 6361857 h 9725261"/>
                <a:gd name="connsiteX68" fmla="*/ 94401 w 4366228"/>
                <a:gd name="connsiteY68" fmla="*/ 6321909 h 9725261"/>
                <a:gd name="connsiteX69" fmla="*/ 110940 w 4366228"/>
                <a:gd name="connsiteY69" fmla="*/ 6281070 h 9725261"/>
                <a:gd name="connsiteX70" fmla="*/ 110940 w 4366228"/>
                <a:gd name="connsiteY70" fmla="*/ 6281070 h 9725261"/>
                <a:gd name="connsiteX71" fmla="*/ 128242 w 4366228"/>
                <a:gd name="connsiteY71" fmla="*/ 6241503 h 9725261"/>
                <a:gd name="connsiteX72" fmla="*/ 128242 w 4366228"/>
                <a:gd name="connsiteY72" fmla="*/ 6241503 h 9725261"/>
                <a:gd name="connsiteX73" fmla="*/ 146817 w 4366228"/>
                <a:gd name="connsiteY73" fmla="*/ 6202063 h 9725261"/>
                <a:gd name="connsiteX74" fmla="*/ 146817 w 4366228"/>
                <a:gd name="connsiteY74" fmla="*/ 6202063 h 9725261"/>
                <a:gd name="connsiteX75" fmla="*/ 166537 w 4366228"/>
                <a:gd name="connsiteY75" fmla="*/ 6162751 h 9725261"/>
                <a:gd name="connsiteX76" fmla="*/ 166537 w 4366228"/>
                <a:gd name="connsiteY76" fmla="*/ 6162751 h 9725261"/>
                <a:gd name="connsiteX77" fmla="*/ 187274 w 4366228"/>
                <a:gd name="connsiteY77" fmla="*/ 6123948 h 9725261"/>
                <a:gd name="connsiteX78" fmla="*/ 209157 w 4366228"/>
                <a:gd name="connsiteY78" fmla="*/ 6085144 h 9725261"/>
                <a:gd name="connsiteX79" fmla="*/ 232185 w 4366228"/>
                <a:gd name="connsiteY79" fmla="*/ 6046595 h 9725261"/>
                <a:gd name="connsiteX80" fmla="*/ 256357 w 4366228"/>
                <a:gd name="connsiteY80" fmla="*/ 6008046 h 9725261"/>
                <a:gd name="connsiteX81" fmla="*/ 256357 w 4366228"/>
                <a:gd name="connsiteY81" fmla="*/ 6008046 h 9725261"/>
                <a:gd name="connsiteX82" fmla="*/ 281548 w 4366228"/>
                <a:gd name="connsiteY82" fmla="*/ 5969751 h 9725261"/>
                <a:gd name="connsiteX83" fmla="*/ 308010 w 4366228"/>
                <a:gd name="connsiteY83" fmla="*/ 5931330 h 9725261"/>
                <a:gd name="connsiteX84" fmla="*/ 335236 w 4366228"/>
                <a:gd name="connsiteY84" fmla="*/ 5893289 h 9725261"/>
                <a:gd name="connsiteX85" fmla="*/ 363989 w 4366228"/>
                <a:gd name="connsiteY85" fmla="*/ 5854741 h 9725261"/>
                <a:gd name="connsiteX86" fmla="*/ 393887 w 4366228"/>
                <a:gd name="connsiteY86" fmla="*/ 5816192 h 9725261"/>
                <a:gd name="connsiteX87" fmla="*/ 424675 w 4366228"/>
                <a:gd name="connsiteY87" fmla="*/ 5777897 h 9725261"/>
                <a:gd name="connsiteX88" fmla="*/ 805331 w 4366228"/>
                <a:gd name="connsiteY88" fmla="*/ 5372051 h 9725261"/>
                <a:gd name="connsiteX89" fmla="*/ 2452760 w 4366228"/>
                <a:gd name="connsiteY89" fmla="*/ 3715971 h 9725261"/>
                <a:gd name="connsiteX90" fmla="*/ 2794103 w 4366228"/>
                <a:gd name="connsiteY90" fmla="*/ 3087482 h 9725261"/>
                <a:gd name="connsiteX91" fmla="*/ 3247785 w 4366228"/>
                <a:gd name="connsiteY91" fmla="*/ 1977576 h 9725261"/>
                <a:gd name="connsiteX92" fmla="*/ 4355783 w 4366228"/>
                <a:gd name="connsiteY92" fmla="*/ 0 h 972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4366228" h="9725261">
                  <a:moveTo>
                    <a:pt x="485361" y="9723762"/>
                  </a:moveTo>
                  <a:cubicBezTo>
                    <a:pt x="1413463" y="9760021"/>
                    <a:pt x="2118414" y="9130514"/>
                    <a:pt x="2128592" y="8699224"/>
                  </a:cubicBezTo>
                  <a:cubicBezTo>
                    <a:pt x="2128846" y="8688919"/>
                    <a:pt x="2128719" y="8678741"/>
                    <a:pt x="2128210" y="8668817"/>
                  </a:cubicBezTo>
                  <a:cubicBezTo>
                    <a:pt x="2127701" y="8659148"/>
                    <a:pt x="2126811" y="8649479"/>
                    <a:pt x="2125411" y="8639938"/>
                  </a:cubicBezTo>
                  <a:cubicBezTo>
                    <a:pt x="2124139" y="8630650"/>
                    <a:pt x="2122485" y="8621490"/>
                    <a:pt x="2120449" y="8612457"/>
                  </a:cubicBezTo>
                  <a:cubicBezTo>
                    <a:pt x="2118541" y="8603679"/>
                    <a:pt x="2116251" y="8595154"/>
                    <a:pt x="2113579" y="8586630"/>
                  </a:cubicBezTo>
                  <a:cubicBezTo>
                    <a:pt x="2111035" y="8578234"/>
                    <a:pt x="2108109" y="8570091"/>
                    <a:pt x="2104801" y="8562076"/>
                  </a:cubicBezTo>
                  <a:cubicBezTo>
                    <a:pt x="2101620" y="8554188"/>
                    <a:pt x="2098058" y="8546428"/>
                    <a:pt x="2094241" y="8538794"/>
                  </a:cubicBezTo>
                  <a:cubicBezTo>
                    <a:pt x="2090424" y="8531287"/>
                    <a:pt x="2086353" y="8524036"/>
                    <a:pt x="2081900" y="8516784"/>
                  </a:cubicBezTo>
                  <a:lnTo>
                    <a:pt x="2081900" y="8516784"/>
                  </a:lnTo>
                  <a:cubicBezTo>
                    <a:pt x="2077575" y="8509659"/>
                    <a:pt x="2072867" y="8502662"/>
                    <a:pt x="2067778" y="8495919"/>
                  </a:cubicBezTo>
                  <a:lnTo>
                    <a:pt x="2067778" y="8495919"/>
                  </a:lnTo>
                  <a:cubicBezTo>
                    <a:pt x="2062944" y="8489303"/>
                    <a:pt x="2057728" y="8482815"/>
                    <a:pt x="2052257" y="8476454"/>
                  </a:cubicBezTo>
                  <a:cubicBezTo>
                    <a:pt x="2046786" y="8470093"/>
                    <a:pt x="2041061" y="8463986"/>
                    <a:pt x="2034955" y="8458007"/>
                  </a:cubicBezTo>
                  <a:lnTo>
                    <a:pt x="2034955" y="8458007"/>
                  </a:lnTo>
                  <a:cubicBezTo>
                    <a:pt x="2028848" y="8452027"/>
                    <a:pt x="2022487" y="8446047"/>
                    <a:pt x="2015744" y="8440322"/>
                  </a:cubicBezTo>
                  <a:cubicBezTo>
                    <a:pt x="2009383" y="8434852"/>
                    <a:pt x="2002767" y="8429635"/>
                    <a:pt x="1995769" y="8424419"/>
                  </a:cubicBezTo>
                  <a:lnTo>
                    <a:pt x="1995769" y="8424419"/>
                  </a:lnTo>
                  <a:cubicBezTo>
                    <a:pt x="1981393" y="8413732"/>
                    <a:pt x="1966508" y="8404063"/>
                    <a:pt x="1950859" y="8395285"/>
                  </a:cubicBezTo>
                  <a:cubicBezTo>
                    <a:pt x="1942971" y="8390832"/>
                    <a:pt x="1934829" y="8386507"/>
                    <a:pt x="1926432" y="8382435"/>
                  </a:cubicBezTo>
                  <a:lnTo>
                    <a:pt x="1926432" y="8382435"/>
                  </a:lnTo>
                  <a:cubicBezTo>
                    <a:pt x="1918035" y="8378364"/>
                    <a:pt x="1909384" y="8374293"/>
                    <a:pt x="1900478" y="8370604"/>
                  </a:cubicBezTo>
                  <a:cubicBezTo>
                    <a:pt x="1891573" y="8366914"/>
                    <a:pt x="1882413" y="8363097"/>
                    <a:pt x="1872871" y="8359662"/>
                  </a:cubicBezTo>
                  <a:cubicBezTo>
                    <a:pt x="1863583" y="8356227"/>
                    <a:pt x="1854169" y="8353047"/>
                    <a:pt x="1844372" y="8349993"/>
                  </a:cubicBezTo>
                  <a:cubicBezTo>
                    <a:pt x="1834576" y="8346940"/>
                    <a:pt x="1824525" y="8344014"/>
                    <a:pt x="1814220" y="8341215"/>
                  </a:cubicBezTo>
                  <a:cubicBezTo>
                    <a:pt x="1804042" y="8338416"/>
                    <a:pt x="1793610" y="8335872"/>
                    <a:pt x="1782796" y="8333581"/>
                  </a:cubicBezTo>
                  <a:cubicBezTo>
                    <a:pt x="1775671" y="8331927"/>
                    <a:pt x="1768292" y="8330400"/>
                    <a:pt x="1760913" y="8329001"/>
                  </a:cubicBezTo>
                  <a:cubicBezTo>
                    <a:pt x="1757351" y="8328365"/>
                    <a:pt x="1753789" y="8327602"/>
                    <a:pt x="1750226" y="8326838"/>
                  </a:cubicBezTo>
                  <a:cubicBezTo>
                    <a:pt x="1738903" y="8324548"/>
                    <a:pt x="1727453" y="8322131"/>
                    <a:pt x="1716130" y="8319586"/>
                  </a:cubicBezTo>
                  <a:cubicBezTo>
                    <a:pt x="1704298" y="8316915"/>
                    <a:pt x="1692594" y="8314243"/>
                    <a:pt x="1680762" y="8311444"/>
                  </a:cubicBezTo>
                  <a:cubicBezTo>
                    <a:pt x="1668803" y="8308645"/>
                    <a:pt x="1656844" y="8305592"/>
                    <a:pt x="1644885" y="8302538"/>
                  </a:cubicBezTo>
                  <a:cubicBezTo>
                    <a:pt x="1632671" y="8299358"/>
                    <a:pt x="1620457" y="8296177"/>
                    <a:pt x="1608371" y="8292869"/>
                  </a:cubicBezTo>
                  <a:lnTo>
                    <a:pt x="1608371" y="8292869"/>
                  </a:lnTo>
                  <a:cubicBezTo>
                    <a:pt x="1596158" y="8289435"/>
                    <a:pt x="1583817" y="8285999"/>
                    <a:pt x="1571476" y="8282564"/>
                  </a:cubicBezTo>
                  <a:cubicBezTo>
                    <a:pt x="1559135" y="8279002"/>
                    <a:pt x="1546794" y="8275440"/>
                    <a:pt x="1534454" y="8271623"/>
                  </a:cubicBezTo>
                  <a:cubicBezTo>
                    <a:pt x="1521986" y="8267806"/>
                    <a:pt x="1509645" y="8263990"/>
                    <a:pt x="1497177" y="8260046"/>
                  </a:cubicBezTo>
                  <a:cubicBezTo>
                    <a:pt x="1484709" y="8256102"/>
                    <a:pt x="1472368" y="8252157"/>
                    <a:pt x="1460155" y="8248087"/>
                  </a:cubicBezTo>
                  <a:cubicBezTo>
                    <a:pt x="1447687" y="8244015"/>
                    <a:pt x="1435346" y="8239817"/>
                    <a:pt x="1422878" y="8235618"/>
                  </a:cubicBezTo>
                  <a:cubicBezTo>
                    <a:pt x="1410537" y="8231420"/>
                    <a:pt x="1398069" y="8227095"/>
                    <a:pt x="1385601" y="8222769"/>
                  </a:cubicBezTo>
                  <a:cubicBezTo>
                    <a:pt x="1226825" y="8167426"/>
                    <a:pt x="1068940" y="8103432"/>
                    <a:pt x="911054" y="8047835"/>
                  </a:cubicBezTo>
                  <a:cubicBezTo>
                    <a:pt x="410172" y="7871248"/>
                    <a:pt x="93637" y="7566418"/>
                    <a:pt x="17811" y="7071388"/>
                  </a:cubicBezTo>
                  <a:cubicBezTo>
                    <a:pt x="15394" y="7055484"/>
                    <a:pt x="13231" y="7039327"/>
                    <a:pt x="11196" y="7023042"/>
                  </a:cubicBezTo>
                  <a:lnTo>
                    <a:pt x="11196" y="7023042"/>
                  </a:lnTo>
                  <a:cubicBezTo>
                    <a:pt x="9287" y="7007267"/>
                    <a:pt x="7633" y="6991364"/>
                    <a:pt x="6234" y="6975206"/>
                  </a:cubicBezTo>
                  <a:cubicBezTo>
                    <a:pt x="4835" y="6959557"/>
                    <a:pt x="3690" y="6943654"/>
                    <a:pt x="2799" y="6927497"/>
                  </a:cubicBezTo>
                  <a:cubicBezTo>
                    <a:pt x="1908" y="6911976"/>
                    <a:pt x="1272" y="6896327"/>
                    <a:pt x="763" y="6880424"/>
                  </a:cubicBezTo>
                  <a:cubicBezTo>
                    <a:pt x="382" y="6867574"/>
                    <a:pt x="127" y="6854597"/>
                    <a:pt x="0" y="6841493"/>
                  </a:cubicBezTo>
                  <a:cubicBezTo>
                    <a:pt x="0" y="6839076"/>
                    <a:pt x="0" y="6836786"/>
                    <a:pt x="0" y="6834369"/>
                  </a:cubicBezTo>
                  <a:lnTo>
                    <a:pt x="0" y="6834369"/>
                  </a:lnTo>
                  <a:cubicBezTo>
                    <a:pt x="0" y="6823300"/>
                    <a:pt x="0" y="6812232"/>
                    <a:pt x="127" y="6801163"/>
                  </a:cubicBezTo>
                  <a:cubicBezTo>
                    <a:pt x="127" y="6796965"/>
                    <a:pt x="254" y="6792893"/>
                    <a:pt x="382" y="6788695"/>
                  </a:cubicBezTo>
                  <a:cubicBezTo>
                    <a:pt x="763" y="6773682"/>
                    <a:pt x="1272" y="6758798"/>
                    <a:pt x="2163" y="6743912"/>
                  </a:cubicBezTo>
                  <a:lnTo>
                    <a:pt x="2163" y="6743912"/>
                  </a:lnTo>
                  <a:cubicBezTo>
                    <a:pt x="3053" y="6729027"/>
                    <a:pt x="4071" y="6714269"/>
                    <a:pt x="5343" y="6699638"/>
                  </a:cubicBezTo>
                  <a:lnTo>
                    <a:pt x="5343" y="6699638"/>
                  </a:lnTo>
                  <a:cubicBezTo>
                    <a:pt x="6616" y="6685007"/>
                    <a:pt x="8142" y="6670377"/>
                    <a:pt x="9924" y="6655873"/>
                  </a:cubicBezTo>
                  <a:lnTo>
                    <a:pt x="9924" y="6655873"/>
                  </a:lnTo>
                  <a:cubicBezTo>
                    <a:pt x="11705" y="6641369"/>
                    <a:pt x="13613" y="6626993"/>
                    <a:pt x="15903" y="6612617"/>
                  </a:cubicBezTo>
                  <a:lnTo>
                    <a:pt x="15903" y="6612617"/>
                  </a:lnTo>
                  <a:cubicBezTo>
                    <a:pt x="18193" y="6598240"/>
                    <a:pt x="20610" y="6583991"/>
                    <a:pt x="23282" y="6569869"/>
                  </a:cubicBezTo>
                  <a:lnTo>
                    <a:pt x="23282" y="6569869"/>
                  </a:lnTo>
                  <a:cubicBezTo>
                    <a:pt x="25954" y="6555747"/>
                    <a:pt x="28753" y="6541625"/>
                    <a:pt x="31933" y="6527758"/>
                  </a:cubicBezTo>
                  <a:lnTo>
                    <a:pt x="31933" y="6527758"/>
                  </a:lnTo>
                  <a:cubicBezTo>
                    <a:pt x="38167" y="6499641"/>
                    <a:pt x="45165" y="6471906"/>
                    <a:pt x="53180" y="6444426"/>
                  </a:cubicBezTo>
                  <a:lnTo>
                    <a:pt x="53180" y="6444426"/>
                  </a:lnTo>
                  <a:cubicBezTo>
                    <a:pt x="57378" y="6430050"/>
                    <a:pt x="61704" y="6415673"/>
                    <a:pt x="66284" y="6401424"/>
                  </a:cubicBezTo>
                  <a:cubicBezTo>
                    <a:pt x="70482" y="6388192"/>
                    <a:pt x="75062" y="6374961"/>
                    <a:pt x="79642" y="6361857"/>
                  </a:cubicBezTo>
                  <a:lnTo>
                    <a:pt x="79642" y="6361857"/>
                  </a:lnTo>
                  <a:cubicBezTo>
                    <a:pt x="84350" y="6348499"/>
                    <a:pt x="89312" y="6335140"/>
                    <a:pt x="94401" y="6321909"/>
                  </a:cubicBezTo>
                  <a:cubicBezTo>
                    <a:pt x="99744" y="6308168"/>
                    <a:pt x="105215" y="6294556"/>
                    <a:pt x="110940" y="6281070"/>
                  </a:cubicBezTo>
                  <a:lnTo>
                    <a:pt x="110940" y="6281070"/>
                  </a:lnTo>
                  <a:cubicBezTo>
                    <a:pt x="116538" y="6267839"/>
                    <a:pt x="122263" y="6254734"/>
                    <a:pt x="128242" y="6241503"/>
                  </a:cubicBezTo>
                  <a:lnTo>
                    <a:pt x="128242" y="6241503"/>
                  </a:lnTo>
                  <a:cubicBezTo>
                    <a:pt x="134222" y="6228272"/>
                    <a:pt x="140329" y="6215167"/>
                    <a:pt x="146817" y="6202063"/>
                  </a:cubicBezTo>
                  <a:lnTo>
                    <a:pt x="146817" y="6202063"/>
                  </a:lnTo>
                  <a:cubicBezTo>
                    <a:pt x="153178" y="6188959"/>
                    <a:pt x="159794" y="6175855"/>
                    <a:pt x="166537" y="6162751"/>
                  </a:cubicBezTo>
                  <a:lnTo>
                    <a:pt x="166537" y="6162751"/>
                  </a:lnTo>
                  <a:cubicBezTo>
                    <a:pt x="173280" y="6149774"/>
                    <a:pt x="180150" y="6136797"/>
                    <a:pt x="187274" y="6123948"/>
                  </a:cubicBezTo>
                  <a:cubicBezTo>
                    <a:pt x="194399" y="6111098"/>
                    <a:pt x="201651" y="6098121"/>
                    <a:pt x="209157" y="6085144"/>
                  </a:cubicBezTo>
                  <a:cubicBezTo>
                    <a:pt x="216663" y="6072294"/>
                    <a:pt x="224297" y="6059445"/>
                    <a:pt x="232185" y="6046595"/>
                  </a:cubicBezTo>
                  <a:cubicBezTo>
                    <a:pt x="240072" y="6033746"/>
                    <a:pt x="248088" y="6020896"/>
                    <a:pt x="256357" y="6008046"/>
                  </a:cubicBezTo>
                  <a:lnTo>
                    <a:pt x="256357" y="6008046"/>
                  </a:lnTo>
                  <a:cubicBezTo>
                    <a:pt x="264627" y="5995196"/>
                    <a:pt x="273024" y="5982474"/>
                    <a:pt x="281548" y="5969751"/>
                  </a:cubicBezTo>
                  <a:cubicBezTo>
                    <a:pt x="290199" y="5956902"/>
                    <a:pt x="298977" y="5944052"/>
                    <a:pt x="308010" y="5931330"/>
                  </a:cubicBezTo>
                  <a:cubicBezTo>
                    <a:pt x="317043" y="5918608"/>
                    <a:pt x="326076" y="5905885"/>
                    <a:pt x="335236" y="5893289"/>
                  </a:cubicBezTo>
                  <a:cubicBezTo>
                    <a:pt x="344651" y="5880440"/>
                    <a:pt x="354193" y="5867590"/>
                    <a:pt x="363989" y="5854741"/>
                  </a:cubicBezTo>
                  <a:cubicBezTo>
                    <a:pt x="373785" y="5841891"/>
                    <a:pt x="383709" y="5829041"/>
                    <a:pt x="393887" y="5816192"/>
                  </a:cubicBezTo>
                  <a:cubicBezTo>
                    <a:pt x="403938" y="5803342"/>
                    <a:pt x="414243" y="5790620"/>
                    <a:pt x="424675" y="5777897"/>
                  </a:cubicBezTo>
                  <a:cubicBezTo>
                    <a:pt x="536633" y="5640622"/>
                    <a:pt x="665638" y="5506527"/>
                    <a:pt x="805331" y="5372051"/>
                  </a:cubicBezTo>
                  <a:cubicBezTo>
                    <a:pt x="1313083" y="4883637"/>
                    <a:pt x="1962818" y="4389752"/>
                    <a:pt x="2452760" y="3715971"/>
                  </a:cubicBezTo>
                  <a:cubicBezTo>
                    <a:pt x="2592452" y="3523862"/>
                    <a:pt x="2715478" y="3320430"/>
                    <a:pt x="2794103" y="3087482"/>
                  </a:cubicBezTo>
                  <a:cubicBezTo>
                    <a:pt x="2936085" y="2666369"/>
                    <a:pt x="3091681" y="2298564"/>
                    <a:pt x="3247785" y="1977576"/>
                  </a:cubicBezTo>
                  <a:cubicBezTo>
                    <a:pt x="3845613" y="749352"/>
                    <a:pt x="4453746" y="208394"/>
                    <a:pt x="435578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AD7F0D2-2A6A-4F48-8F23-1BA90D8C909D}"/>
                </a:ext>
              </a:extLst>
            </p:cNvPr>
            <p:cNvSpPr/>
            <p:nvPr/>
          </p:nvSpPr>
          <p:spPr>
            <a:xfrm>
              <a:off x="-1315050" y="-501552"/>
              <a:ext cx="4492147" cy="9707203"/>
            </a:xfrm>
            <a:custGeom>
              <a:avLst/>
              <a:gdLst>
                <a:gd name="connsiteX0" fmla="*/ 518821 w 4492147"/>
                <a:gd name="connsiteY0" fmla="*/ 9704170 h 9707203"/>
                <a:gd name="connsiteX1" fmla="*/ 2196275 w 4492147"/>
                <a:gd name="connsiteY1" fmla="*/ 8670471 h 9707203"/>
                <a:gd name="connsiteX2" fmla="*/ 2193858 w 4492147"/>
                <a:gd name="connsiteY2" fmla="*/ 8641846 h 9707203"/>
                <a:gd name="connsiteX3" fmla="*/ 2189278 w 4492147"/>
                <a:gd name="connsiteY3" fmla="*/ 8614747 h 9707203"/>
                <a:gd name="connsiteX4" fmla="*/ 2182535 w 4492147"/>
                <a:gd name="connsiteY4" fmla="*/ 8588920 h 9707203"/>
                <a:gd name="connsiteX5" fmla="*/ 2173884 w 4492147"/>
                <a:gd name="connsiteY5" fmla="*/ 8564748 h 9707203"/>
                <a:gd name="connsiteX6" fmla="*/ 2163324 w 4492147"/>
                <a:gd name="connsiteY6" fmla="*/ 8541847 h 9707203"/>
                <a:gd name="connsiteX7" fmla="*/ 2150983 w 4492147"/>
                <a:gd name="connsiteY7" fmla="*/ 8520219 h 9707203"/>
                <a:gd name="connsiteX8" fmla="*/ 2136861 w 4492147"/>
                <a:gd name="connsiteY8" fmla="*/ 8499863 h 9707203"/>
                <a:gd name="connsiteX9" fmla="*/ 2120958 w 4492147"/>
                <a:gd name="connsiteY9" fmla="*/ 8480652 h 9707203"/>
                <a:gd name="connsiteX10" fmla="*/ 2103783 w 4492147"/>
                <a:gd name="connsiteY10" fmla="*/ 8462841 h 9707203"/>
                <a:gd name="connsiteX11" fmla="*/ 2103783 w 4492147"/>
                <a:gd name="connsiteY11" fmla="*/ 8462841 h 9707203"/>
                <a:gd name="connsiteX12" fmla="*/ 2084827 w 4492147"/>
                <a:gd name="connsiteY12" fmla="*/ 8446048 h 9707203"/>
                <a:gd name="connsiteX13" fmla="*/ 2084827 w 4492147"/>
                <a:gd name="connsiteY13" fmla="*/ 8446048 h 9707203"/>
                <a:gd name="connsiteX14" fmla="*/ 2063580 w 4492147"/>
                <a:gd name="connsiteY14" fmla="*/ 8429762 h 9707203"/>
                <a:gd name="connsiteX15" fmla="*/ 2063580 w 4492147"/>
                <a:gd name="connsiteY15" fmla="*/ 8429762 h 9707203"/>
                <a:gd name="connsiteX16" fmla="*/ 2018924 w 4492147"/>
                <a:gd name="connsiteY16" fmla="*/ 8402282 h 9707203"/>
                <a:gd name="connsiteX17" fmla="*/ 2018924 w 4492147"/>
                <a:gd name="connsiteY17" fmla="*/ 8402282 h 9707203"/>
                <a:gd name="connsiteX18" fmla="*/ 1994115 w 4492147"/>
                <a:gd name="connsiteY18" fmla="*/ 8390069 h 9707203"/>
                <a:gd name="connsiteX19" fmla="*/ 1967780 w 4492147"/>
                <a:gd name="connsiteY19" fmla="*/ 8378746 h 9707203"/>
                <a:gd name="connsiteX20" fmla="*/ 1940045 w 4492147"/>
                <a:gd name="connsiteY20" fmla="*/ 8368568 h 9707203"/>
                <a:gd name="connsiteX21" fmla="*/ 1910656 w 4492147"/>
                <a:gd name="connsiteY21" fmla="*/ 8359408 h 9707203"/>
                <a:gd name="connsiteX22" fmla="*/ 1880250 w 4492147"/>
                <a:gd name="connsiteY22" fmla="*/ 8351393 h 9707203"/>
                <a:gd name="connsiteX23" fmla="*/ 1848316 w 4492147"/>
                <a:gd name="connsiteY23" fmla="*/ 8344396 h 9707203"/>
                <a:gd name="connsiteX24" fmla="*/ 1815111 w 4492147"/>
                <a:gd name="connsiteY24" fmla="*/ 8338416 h 9707203"/>
                <a:gd name="connsiteX25" fmla="*/ 1804170 w 4492147"/>
                <a:gd name="connsiteY25" fmla="*/ 8336762 h 9707203"/>
                <a:gd name="connsiteX26" fmla="*/ 1780760 w 4492147"/>
                <a:gd name="connsiteY26" fmla="*/ 8333199 h 9707203"/>
                <a:gd name="connsiteX27" fmla="*/ 1744883 w 4492147"/>
                <a:gd name="connsiteY27" fmla="*/ 8327093 h 9707203"/>
                <a:gd name="connsiteX28" fmla="*/ 1707988 w 4492147"/>
                <a:gd name="connsiteY28" fmla="*/ 8320223 h 9707203"/>
                <a:gd name="connsiteX29" fmla="*/ 1670584 w 4492147"/>
                <a:gd name="connsiteY29" fmla="*/ 8312589 h 9707203"/>
                <a:gd name="connsiteX30" fmla="*/ 1632671 w 4492147"/>
                <a:gd name="connsiteY30" fmla="*/ 8304320 h 9707203"/>
                <a:gd name="connsiteX31" fmla="*/ 1594504 w 4492147"/>
                <a:gd name="connsiteY31" fmla="*/ 8295414 h 9707203"/>
                <a:gd name="connsiteX32" fmla="*/ 1556209 w 4492147"/>
                <a:gd name="connsiteY32" fmla="*/ 8285872 h 9707203"/>
                <a:gd name="connsiteX33" fmla="*/ 1517787 w 4492147"/>
                <a:gd name="connsiteY33" fmla="*/ 8275694 h 9707203"/>
                <a:gd name="connsiteX34" fmla="*/ 1479493 w 4492147"/>
                <a:gd name="connsiteY34" fmla="*/ 8265134 h 9707203"/>
                <a:gd name="connsiteX35" fmla="*/ 1441071 w 4492147"/>
                <a:gd name="connsiteY35" fmla="*/ 8254193 h 9707203"/>
                <a:gd name="connsiteX36" fmla="*/ 1402649 w 4492147"/>
                <a:gd name="connsiteY36" fmla="*/ 8242743 h 9707203"/>
                <a:gd name="connsiteX37" fmla="*/ 924667 w 4492147"/>
                <a:gd name="connsiteY37" fmla="*/ 8086003 h 9707203"/>
                <a:gd name="connsiteX38" fmla="*/ 10178 w 4492147"/>
                <a:gd name="connsiteY38" fmla="*/ 7078639 h 9707203"/>
                <a:gd name="connsiteX39" fmla="*/ 10178 w 4492147"/>
                <a:gd name="connsiteY39" fmla="*/ 7078639 h 9707203"/>
                <a:gd name="connsiteX40" fmla="*/ 5471 w 4492147"/>
                <a:gd name="connsiteY40" fmla="*/ 7030930 h 9707203"/>
                <a:gd name="connsiteX41" fmla="*/ 2290 w 4492147"/>
                <a:gd name="connsiteY41" fmla="*/ 6983730 h 9707203"/>
                <a:gd name="connsiteX42" fmla="*/ 2290 w 4492147"/>
                <a:gd name="connsiteY42" fmla="*/ 6983730 h 9707203"/>
                <a:gd name="connsiteX43" fmla="*/ 509 w 4492147"/>
                <a:gd name="connsiteY43" fmla="*/ 6936911 h 9707203"/>
                <a:gd name="connsiteX44" fmla="*/ 0 w 4492147"/>
                <a:gd name="connsiteY44" fmla="*/ 6890729 h 9707203"/>
                <a:gd name="connsiteX45" fmla="*/ 382 w 4492147"/>
                <a:gd name="connsiteY45" fmla="*/ 6861086 h 9707203"/>
                <a:gd name="connsiteX46" fmla="*/ 763 w 4492147"/>
                <a:gd name="connsiteY46" fmla="*/ 6845819 h 9707203"/>
                <a:gd name="connsiteX47" fmla="*/ 763 w 4492147"/>
                <a:gd name="connsiteY47" fmla="*/ 6845819 h 9707203"/>
                <a:gd name="connsiteX48" fmla="*/ 891 w 4492147"/>
                <a:gd name="connsiteY48" fmla="*/ 6838821 h 9707203"/>
                <a:gd name="connsiteX49" fmla="*/ 2544 w 4492147"/>
                <a:gd name="connsiteY49" fmla="*/ 6801163 h 9707203"/>
                <a:gd name="connsiteX50" fmla="*/ 5852 w 4492147"/>
                <a:gd name="connsiteY50" fmla="*/ 6757398 h 9707203"/>
                <a:gd name="connsiteX51" fmla="*/ 10687 w 4492147"/>
                <a:gd name="connsiteY51" fmla="*/ 6714141 h 9707203"/>
                <a:gd name="connsiteX52" fmla="*/ 16921 w 4492147"/>
                <a:gd name="connsiteY52" fmla="*/ 6671267 h 9707203"/>
                <a:gd name="connsiteX53" fmla="*/ 16921 w 4492147"/>
                <a:gd name="connsiteY53" fmla="*/ 6671267 h 9707203"/>
                <a:gd name="connsiteX54" fmla="*/ 24554 w 4492147"/>
                <a:gd name="connsiteY54" fmla="*/ 6628901 h 9707203"/>
                <a:gd name="connsiteX55" fmla="*/ 24554 w 4492147"/>
                <a:gd name="connsiteY55" fmla="*/ 6628901 h 9707203"/>
                <a:gd name="connsiteX56" fmla="*/ 33460 w 4492147"/>
                <a:gd name="connsiteY56" fmla="*/ 6587172 h 9707203"/>
                <a:gd name="connsiteX57" fmla="*/ 33460 w 4492147"/>
                <a:gd name="connsiteY57" fmla="*/ 6587172 h 9707203"/>
                <a:gd name="connsiteX58" fmla="*/ 55215 w 4492147"/>
                <a:gd name="connsiteY58" fmla="*/ 6505493 h 9707203"/>
                <a:gd name="connsiteX59" fmla="*/ 55215 w 4492147"/>
                <a:gd name="connsiteY59" fmla="*/ 6505493 h 9707203"/>
                <a:gd name="connsiteX60" fmla="*/ 68065 w 4492147"/>
                <a:gd name="connsiteY60" fmla="*/ 6465164 h 9707203"/>
                <a:gd name="connsiteX61" fmla="*/ 68065 w 4492147"/>
                <a:gd name="connsiteY61" fmla="*/ 6465164 h 9707203"/>
                <a:gd name="connsiteX62" fmla="*/ 82696 w 4492147"/>
                <a:gd name="connsiteY62" fmla="*/ 6423816 h 9707203"/>
                <a:gd name="connsiteX63" fmla="*/ 97836 w 4492147"/>
                <a:gd name="connsiteY63" fmla="*/ 6384758 h 9707203"/>
                <a:gd name="connsiteX64" fmla="*/ 97836 w 4492147"/>
                <a:gd name="connsiteY64" fmla="*/ 6384758 h 9707203"/>
                <a:gd name="connsiteX65" fmla="*/ 114248 w 4492147"/>
                <a:gd name="connsiteY65" fmla="*/ 6345827 h 9707203"/>
                <a:gd name="connsiteX66" fmla="*/ 114248 w 4492147"/>
                <a:gd name="connsiteY66" fmla="*/ 6345827 h 9707203"/>
                <a:gd name="connsiteX67" fmla="*/ 132441 w 4492147"/>
                <a:gd name="connsiteY67" fmla="*/ 6306133 h 9707203"/>
                <a:gd name="connsiteX68" fmla="*/ 132441 w 4492147"/>
                <a:gd name="connsiteY68" fmla="*/ 6306133 h 9707203"/>
                <a:gd name="connsiteX69" fmla="*/ 151397 w 4492147"/>
                <a:gd name="connsiteY69" fmla="*/ 6267584 h 9707203"/>
                <a:gd name="connsiteX70" fmla="*/ 151397 w 4492147"/>
                <a:gd name="connsiteY70" fmla="*/ 6267584 h 9707203"/>
                <a:gd name="connsiteX71" fmla="*/ 171626 w 4492147"/>
                <a:gd name="connsiteY71" fmla="*/ 6229035 h 9707203"/>
                <a:gd name="connsiteX72" fmla="*/ 192999 w 4492147"/>
                <a:gd name="connsiteY72" fmla="*/ 6190486 h 9707203"/>
                <a:gd name="connsiteX73" fmla="*/ 192999 w 4492147"/>
                <a:gd name="connsiteY73" fmla="*/ 6190486 h 9707203"/>
                <a:gd name="connsiteX74" fmla="*/ 215391 w 4492147"/>
                <a:gd name="connsiteY74" fmla="*/ 6152573 h 9707203"/>
                <a:gd name="connsiteX75" fmla="*/ 215391 w 4492147"/>
                <a:gd name="connsiteY75" fmla="*/ 6152573 h 9707203"/>
                <a:gd name="connsiteX76" fmla="*/ 239055 w 4492147"/>
                <a:gd name="connsiteY76" fmla="*/ 6114660 h 9707203"/>
                <a:gd name="connsiteX77" fmla="*/ 263736 w 4492147"/>
                <a:gd name="connsiteY77" fmla="*/ 6077002 h 9707203"/>
                <a:gd name="connsiteX78" fmla="*/ 289690 w 4492147"/>
                <a:gd name="connsiteY78" fmla="*/ 6039343 h 9707203"/>
                <a:gd name="connsiteX79" fmla="*/ 316662 w 4492147"/>
                <a:gd name="connsiteY79" fmla="*/ 6001939 h 9707203"/>
                <a:gd name="connsiteX80" fmla="*/ 345033 w 4492147"/>
                <a:gd name="connsiteY80" fmla="*/ 5964281 h 9707203"/>
                <a:gd name="connsiteX81" fmla="*/ 374167 w 4492147"/>
                <a:gd name="connsiteY81" fmla="*/ 5927004 h 9707203"/>
                <a:gd name="connsiteX82" fmla="*/ 404828 w 4492147"/>
                <a:gd name="connsiteY82" fmla="*/ 5889091 h 9707203"/>
                <a:gd name="connsiteX83" fmla="*/ 436634 w 4492147"/>
                <a:gd name="connsiteY83" fmla="*/ 5851306 h 9707203"/>
                <a:gd name="connsiteX84" fmla="*/ 469331 w 4492147"/>
                <a:gd name="connsiteY84" fmla="*/ 5813647 h 9707203"/>
                <a:gd name="connsiteX85" fmla="*/ 712966 w 4492147"/>
                <a:gd name="connsiteY85" fmla="*/ 5561107 h 9707203"/>
                <a:gd name="connsiteX86" fmla="*/ 2539400 w 4492147"/>
                <a:gd name="connsiteY86" fmla="*/ 3752357 h 9707203"/>
                <a:gd name="connsiteX87" fmla="*/ 2869674 w 4492147"/>
                <a:gd name="connsiteY87" fmla="*/ 3107075 h 9707203"/>
                <a:gd name="connsiteX88" fmla="*/ 3311016 w 4492147"/>
                <a:gd name="connsiteY88" fmla="*/ 1977195 h 9707203"/>
                <a:gd name="connsiteX89" fmla="*/ 4483770 w 4492147"/>
                <a:gd name="connsiteY89" fmla="*/ 0 h 970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492147" h="9707203">
                  <a:moveTo>
                    <a:pt x="518821" y="9704170"/>
                  </a:moveTo>
                  <a:cubicBezTo>
                    <a:pt x="1480002" y="9757477"/>
                    <a:pt x="2214850" y="9096292"/>
                    <a:pt x="2196275" y="8670471"/>
                  </a:cubicBezTo>
                  <a:cubicBezTo>
                    <a:pt x="2195894" y="8660802"/>
                    <a:pt x="2195003" y="8651260"/>
                    <a:pt x="2193858" y="8641846"/>
                  </a:cubicBezTo>
                  <a:cubicBezTo>
                    <a:pt x="2192713" y="8632685"/>
                    <a:pt x="2191186" y="8623653"/>
                    <a:pt x="2189278" y="8614747"/>
                  </a:cubicBezTo>
                  <a:cubicBezTo>
                    <a:pt x="2187369" y="8605968"/>
                    <a:pt x="2185080" y="8597445"/>
                    <a:pt x="2182535" y="8588920"/>
                  </a:cubicBezTo>
                  <a:cubicBezTo>
                    <a:pt x="2179991" y="8580778"/>
                    <a:pt x="2177064" y="8572636"/>
                    <a:pt x="2173884" y="8564748"/>
                  </a:cubicBezTo>
                  <a:cubicBezTo>
                    <a:pt x="2170703" y="8556987"/>
                    <a:pt x="2167141" y="8549353"/>
                    <a:pt x="2163324" y="8541847"/>
                  </a:cubicBezTo>
                  <a:cubicBezTo>
                    <a:pt x="2159507" y="8534468"/>
                    <a:pt x="2155436" y="8527344"/>
                    <a:pt x="2150983" y="8520219"/>
                  </a:cubicBezTo>
                  <a:cubicBezTo>
                    <a:pt x="2146658" y="8513349"/>
                    <a:pt x="2141950" y="8506479"/>
                    <a:pt x="2136861" y="8499863"/>
                  </a:cubicBezTo>
                  <a:cubicBezTo>
                    <a:pt x="2131772" y="8493248"/>
                    <a:pt x="2126683" y="8486887"/>
                    <a:pt x="2120958" y="8480652"/>
                  </a:cubicBezTo>
                  <a:cubicBezTo>
                    <a:pt x="2115233" y="8474418"/>
                    <a:pt x="2109763" y="8468566"/>
                    <a:pt x="2103783" y="8462841"/>
                  </a:cubicBezTo>
                  <a:lnTo>
                    <a:pt x="2103783" y="8462841"/>
                  </a:lnTo>
                  <a:cubicBezTo>
                    <a:pt x="2097803" y="8457116"/>
                    <a:pt x="2091442" y="8451518"/>
                    <a:pt x="2084827" y="8446048"/>
                  </a:cubicBezTo>
                  <a:lnTo>
                    <a:pt x="2084827" y="8446048"/>
                  </a:lnTo>
                  <a:cubicBezTo>
                    <a:pt x="2078084" y="8440450"/>
                    <a:pt x="2070959" y="8435106"/>
                    <a:pt x="2063580" y="8429762"/>
                  </a:cubicBezTo>
                  <a:lnTo>
                    <a:pt x="2063580" y="8429762"/>
                  </a:lnTo>
                  <a:cubicBezTo>
                    <a:pt x="2049331" y="8419712"/>
                    <a:pt x="2034319" y="8410552"/>
                    <a:pt x="2018924" y="8402282"/>
                  </a:cubicBezTo>
                  <a:lnTo>
                    <a:pt x="2018924" y="8402282"/>
                  </a:lnTo>
                  <a:cubicBezTo>
                    <a:pt x="2010909" y="8398084"/>
                    <a:pt x="2002640" y="8393885"/>
                    <a:pt x="1994115" y="8390069"/>
                  </a:cubicBezTo>
                  <a:cubicBezTo>
                    <a:pt x="1985592" y="8386125"/>
                    <a:pt x="1976813" y="8382308"/>
                    <a:pt x="1967780" y="8378746"/>
                  </a:cubicBezTo>
                  <a:cubicBezTo>
                    <a:pt x="1958874" y="8375184"/>
                    <a:pt x="1949587" y="8371749"/>
                    <a:pt x="1940045" y="8368568"/>
                  </a:cubicBezTo>
                  <a:cubicBezTo>
                    <a:pt x="1930503" y="8365388"/>
                    <a:pt x="1920707" y="8362334"/>
                    <a:pt x="1910656" y="8359408"/>
                  </a:cubicBezTo>
                  <a:cubicBezTo>
                    <a:pt x="1900860" y="8356609"/>
                    <a:pt x="1890682" y="8353937"/>
                    <a:pt x="1880250" y="8351393"/>
                  </a:cubicBezTo>
                  <a:cubicBezTo>
                    <a:pt x="1869817" y="8348848"/>
                    <a:pt x="1859258" y="8346558"/>
                    <a:pt x="1848316" y="8344396"/>
                  </a:cubicBezTo>
                  <a:cubicBezTo>
                    <a:pt x="1837502" y="8342233"/>
                    <a:pt x="1826434" y="8340197"/>
                    <a:pt x="1815111" y="8338416"/>
                  </a:cubicBezTo>
                  <a:cubicBezTo>
                    <a:pt x="1811548" y="8337780"/>
                    <a:pt x="1807859" y="8337271"/>
                    <a:pt x="1804170" y="8336762"/>
                  </a:cubicBezTo>
                  <a:cubicBezTo>
                    <a:pt x="1796282" y="8335617"/>
                    <a:pt x="1788521" y="8334472"/>
                    <a:pt x="1780760" y="8333199"/>
                  </a:cubicBezTo>
                  <a:cubicBezTo>
                    <a:pt x="1768801" y="8331291"/>
                    <a:pt x="1756842" y="8329255"/>
                    <a:pt x="1744883" y="8327093"/>
                  </a:cubicBezTo>
                  <a:cubicBezTo>
                    <a:pt x="1732542" y="8324930"/>
                    <a:pt x="1720201" y="8322640"/>
                    <a:pt x="1707988" y="8320223"/>
                  </a:cubicBezTo>
                  <a:cubicBezTo>
                    <a:pt x="1695520" y="8317805"/>
                    <a:pt x="1683052" y="8315261"/>
                    <a:pt x="1670584" y="8312589"/>
                  </a:cubicBezTo>
                  <a:cubicBezTo>
                    <a:pt x="1657861" y="8309918"/>
                    <a:pt x="1645266" y="8307118"/>
                    <a:pt x="1632671" y="8304320"/>
                  </a:cubicBezTo>
                  <a:cubicBezTo>
                    <a:pt x="1620076" y="8301521"/>
                    <a:pt x="1607353" y="8298467"/>
                    <a:pt x="1594504" y="8295414"/>
                  </a:cubicBezTo>
                  <a:cubicBezTo>
                    <a:pt x="1581781" y="8292360"/>
                    <a:pt x="1568932" y="8289180"/>
                    <a:pt x="1556209" y="8285872"/>
                  </a:cubicBezTo>
                  <a:cubicBezTo>
                    <a:pt x="1543487" y="8282564"/>
                    <a:pt x="1530637" y="8279256"/>
                    <a:pt x="1517787" y="8275694"/>
                  </a:cubicBezTo>
                  <a:cubicBezTo>
                    <a:pt x="1505065" y="8272259"/>
                    <a:pt x="1492343" y="8268824"/>
                    <a:pt x="1479493" y="8265134"/>
                  </a:cubicBezTo>
                  <a:cubicBezTo>
                    <a:pt x="1466643" y="8261445"/>
                    <a:pt x="1453921" y="8257883"/>
                    <a:pt x="1441071" y="8254193"/>
                  </a:cubicBezTo>
                  <a:cubicBezTo>
                    <a:pt x="1428221" y="8250504"/>
                    <a:pt x="1415372" y="8246687"/>
                    <a:pt x="1402649" y="8242743"/>
                  </a:cubicBezTo>
                  <a:cubicBezTo>
                    <a:pt x="1241456" y="8194271"/>
                    <a:pt x="1082171" y="8137020"/>
                    <a:pt x="924667" y="8086003"/>
                  </a:cubicBezTo>
                  <a:cubicBezTo>
                    <a:pt x="397831" y="7915140"/>
                    <a:pt x="70610" y="7602423"/>
                    <a:pt x="10178" y="7078639"/>
                  </a:cubicBezTo>
                  <a:lnTo>
                    <a:pt x="10178" y="7078639"/>
                  </a:lnTo>
                  <a:cubicBezTo>
                    <a:pt x="8270" y="7062864"/>
                    <a:pt x="6743" y="7046961"/>
                    <a:pt x="5471" y="7030930"/>
                  </a:cubicBezTo>
                  <a:cubicBezTo>
                    <a:pt x="4198" y="7015409"/>
                    <a:pt x="3053" y="6999633"/>
                    <a:pt x="2290" y="6983730"/>
                  </a:cubicBezTo>
                  <a:lnTo>
                    <a:pt x="2290" y="6983730"/>
                  </a:lnTo>
                  <a:cubicBezTo>
                    <a:pt x="1399" y="6968336"/>
                    <a:pt x="891" y="6952687"/>
                    <a:pt x="509" y="6936911"/>
                  </a:cubicBezTo>
                  <a:cubicBezTo>
                    <a:pt x="127" y="6921645"/>
                    <a:pt x="0" y="6906250"/>
                    <a:pt x="0" y="6890729"/>
                  </a:cubicBezTo>
                  <a:cubicBezTo>
                    <a:pt x="0" y="6880933"/>
                    <a:pt x="127" y="6871009"/>
                    <a:pt x="382" y="6861086"/>
                  </a:cubicBezTo>
                  <a:cubicBezTo>
                    <a:pt x="509" y="6855997"/>
                    <a:pt x="636" y="6850908"/>
                    <a:pt x="763" y="6845819"/>
                  </a:cubicBezTo>
                  <a:lnTo>
                    <a:pt x="763" y="6845819"/>
                  </a:lnTo>
                  <a:cubicBezTo>
                    <a:pt x="763" y="6843529"/>
                    <a:pt x="891" y="6841239"/>
                    <a:pt x="891" y="6838821"/>
                  </a:cubicBezTo>
                  <a:cubicBezTo>
                    <a:pt x="1272" y="6826226"/>
                    <a:pt x="1781" y="6813631"/>
                    <a:pt x="2544" y="6801163"/>
                  </a:cubicBezTo>
                  <a:cubicBezTo>
                    <a:pt x="3435" y="6786533"/>
                    <a:pt x="4453" y="6771902"/>
                    <a:pt x="5852" y="6757398"/>
                  </a:cubicBezTo>
                  <a:cubicBezTo>
                    <a:pt x="7252" y="6742894"/>
                    <a:pt x="8778" y="6728518"/>
                    <a:pt x="10687" y="6714141"/>
                  </a:cubicBezTo>
                  <a:cubicBezTo>
                    <a:pt x="12468" y="6699765"/>
                    <a:pt x="14631" y="6685516"/>
                    <a:pt x="16921" y="6671267"/>
                  </a:cubicBezTo>
                  <a:lnTo>
                    <a:pt x="16921" y="6671267"/>
                  </a:lnTo>
                  <a:cubicBezTo>
                    <a:pt x="19211" y="6657018"/>
                    <a:pt x="21755" y="6642896"/>
                    <a:pt x="24554" y="6628901"/>
                  </a:cubicBezTo>
                  <a:lnTo>
                    <a:pt x="24554" y="6628901"/>
                  </a:lnTo>
                  <a:cubicBezTo>
                    <a:pt x="27353" y="6614906"/>
                    <a:pt x="30279" y="6600912"/>
                    <a:pt x="33460" y="6587172"/>
                  </a:cubicBezTo>
                  <a:lnTo>
                    <a:pt x="33460" y="6587172"/>
                  </a:lnTo>
                  <a:cubicBezTo>
                    <a:pt x="39821" y="6559691"/>
                    <a:pt x="47073" y="6532338"/>
                    <a:pt x="55215" y="6505493"/>
                  </a:cubicBezTo>
                  <a:lnTo>
                    <a:pt x="55215" y="6505493"/>
                  </a:lnTo>
                  <a:cubicBezTo>
                    <a:pt x="59287" y="6492008"/>
                    <a:pt x="63612" y="6478522"/>
                    <a:pt x="68065" y="6465164"/>
                  </a:cubicBezTo>
                  <a:lnTo>
                    <a:pt x="68065" y="6465164"/>
                  </a:lnTo>
                  <a:cubicBezTo>
                    <a:pt x="72645" y="6451296"/>
                    <a:pt x="77607" y="6437556"/>
                    <a:pt x="82696" y="6423816"/>
                  </a:cubicBezTo>
                  <a:cubicBezTo>
                    <a:pt x="87530" y="6410711"/>
                    <a:pt x="92619" y="6397735"/>
                    <a:pt x="97836" y="6384758"/>
                  </a:cubicBezTo>
                  <a:lnTo>
                    <a:pt x="97836" y="6384758"/>
                  </a:lnTo>
                  <a:cubicBezTo>
                    <a:pt x="103179" y="6371781"/>
                    <a:pt x="108650" y="6358804"/>
                    <a:pt x="114248" y="6345827"/>
                  </a:cubicBezTo>
                  <a:lnTo>
                    <a:pt x="114248" y="6345827"/>
                  </a:lnTo>
                  <a:cubicBezTo>
                    <a:pt x="120100" y="6332468"/>
                    <a:pt x="126079" y="6319237"/>
                    <a:pt x="132441" y="6306133"/>
                  </a:cubicBezTo>
                  <a:lnTo>
                    <a:pt x="132441" y="6306133"/>
                  </a:lnTo>
                  <a:cubicBezTo>
                    <a:pt x="138547" y="6293156"/>
                    <a:pt x="144909" y="6280306"/>
                    <a:pt x="151397" y="6267584"/>
                  </a:cubicBezTo>
                  <a:lnTo>
                    <a:pt x="151397" y="6267584"/>
                  </a:lnTo>
                  <a:cubicBezTo>
                    <a:pt x="157885" y="6254735"/>
                    <a:pt x="164628" y="6241885"/>
                    <a:pt x="171626" y="6229035"/>
                  </a:cubicBezTo>
                  <a:cubicBezTo>
                    <a:pt x="178496" y="6216185"/>
                    <a:pt x="185748" y="6203463"/>
                    <a:pt x="192999" y="6190486"/>
                  </a:cubicBezTo>
                  <a:lnTo>
                    <a:pt x="192999" y="6190486"/>
                  </a:lnTo>
                  <a:cubicBezTo>
                    <a:pt x="200251" y="6177764"/>
                    <a:pt x="207757" y="6165168"/>
                    <a:pt x="215391" y="6152573"/>
                  </a:cubicBezTo>
                  <a:lnTo>
                    <a:pt x="215391" y="6152573"/>
                  </a:lnTo>
                  <a:cubicBezTo>
                    <a:pt x="223152" y="6139850"/>
                    <a:pt x="230912" y="6127255"/>
                    <a:pt x="239055" y="6114660"/>
                  </a:cubicBezTo>
                  <a:cubicBezTo>
                    <a:pt x="247070" y="6102065"/>
                    <a:pt x="255339" y="6089597"/>
                    <a:pt x="263736" y="6077002"/>
                  </a:cubicBezTo>
                  <a:cubicBezTo>
                    <a:pt x="272260" y="6064407"/>
                    <a:pt x="280912" y="6051812"/>
                    <a:pt x="289690" y="6039343"/>
                  </a:cubicBezTo>
                  <a:cubicBezTo>
                    <a:pt x="298468" y="6026875"/>
                    <a:pt x="307501" y="6014407"/>
                    <a:pt x="316662" y="6001939"/>
                  </a:cubicBezTo>
                  <a:cubicBezTo>
                    <a:pt x="325949" y="5989344"/>
                    <a:pt x="335364" y="5976749"/>
                    <a:pt x="345033" y="5964281"/>
                  </a:cubicBezTo>
                  <a:cubicBezTo>
                    <a:pt x="354702" y="5951813"/>
                    <a:pt x="364371" y="5939345"/>
                    <a:pt x="374167" y="5927004"/>
                  </a:cubicBezTo>
                  <a:cubicBezTo>
                    <a:pt x="384218" y="5914282"/>
                    <a:pt x="394523" y="5901687"/>
                    <a:pt x="404828" y="5889091"/>
                  </a:cubicBezTo>
                  <a:cubicBezTo>
                    <a:pt x="415133" y="5876496"/>
                    <a:pt x="425820" y="5863901"/>
                    <a:pt x="436634" y="5851306"/>
                  </a:cubicBezTo>
                  <a:cubicBezTo>
                    <a:pt x="447321" y="5838711"/>
                    <a:pt x="458262" y="5826242"/>
                    <a:pt x="469331" y="5813647"/>
                  </a:cubicBezTo>
                  <a:cubicBezTo>
                    <a:pt x="544266" y="5728534"/>
                    <a:pt x="626071" y="5644693"/>
                    <a:pt x="712966" y="5561107"/>
                  </a:cubicBezTo>
                  <a:cubicBezTo>
                    <a:pt x="1260540" y="5033762"/>
                    <a:pt x="2010146" y="4514304"/>
                    <a:pt x="2539400" y="3752357"/>
                  </a:cubicBezTo>
                  <a:cubicBezTo>
                    <a:pt x="2675911" y="3555922"/>
                    <a:pt x="2795121" y="3346511"/>
                    <a:pt x="2869674" y="3107075"/>
                  </a:cubicBezTo>
                  <a:cubicBezTo>
                    <a:pt x="3003641" y="2676802"/>
                    <a:pt x="3155420" y="2302508"/>
                    <a:pt x="3311016" y="1977195"/>
                  </a:cubicBezTo>
                  <a:cubicBezTo>
                    <a:pt x="3913550" y="717927"/>
                    <a:pt x="4574354" y="192745"/>
                    <a:pt x="448377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33B5D9E-75C6-4105-8256-500E98A60BF4}"/>
                </a:ext>
              </a:extLst>
            </p:cNvPr>
            <p:cNvSpPr/>
            <p:nvPr/>
          </p:nvSpPr>
          <p:spPr>
            <a:xfrm>
              <a:off x="-1339145" y="-479415"/>
              <a:ext cx="4618838" cy="9689485"/>
            </a:xfrm>
            <a:custGeom>
              <a:avLst/>
              <a:gdLst>
                <a:gd name="connsiteX0" fmla="*/ 553349 w 4618838"/>
                <a:gd name="connsiteY0" fmla="*/ 9684450 h 9689485"/>
                <a:gd name="connsiteX1" fmla="*/ 2263372 w 4618838"/>
                <a:gd name="connsiteY1" fmla="*/ 8643118 h 9689485"/>
                <a:gd name="connsiteX2" fmla="*/ 2259047 w 4618838"/>
                <a:gd name="connsiteY2" fmla="*/ 8616147 h 9689485"/>
                <a:gd name="connsiteX3" fmla="*/ 2252558 w 4618838"/>
                <a:gd name="connsiteY3" fmla="*/ 8590829 h 9689485"/>
                <a:gd name="connsiteX4" fmla="*/ 2252558 w 4618838"/>
                <a:gd name="connsiteY4" fmla="*/ 8590829 h 9689485"/>
                <a:gd name="connsiteX5" fmla="*/ 2243907 w 4618838"/>
                <a:gd name="connsiteY5" fmla="*/ 8566656 h 9689485"/>
                <a:gd name="connsiteX6" fmla="*/ 2243907 w 4618838"/>
                <a:gd name="connsiteY6" fmla="*/ 8566656 h 9689485"/>
                <a:gd name="connsiteX7" fmla="*/ 2233475 w 4618838"/>
                <a:gd name="connsiteY7" fmla="*/ 8544138 h 9689485"/>
                <a:gd name="connsiteX8" fmla="*/ 2221134 w 4618838"/>
                <a:gd name="connsiteY8" fmla="*/ 8522891 h 9689485"/>
                <a:gd name="connsiteX9" fmla="*/ 2207139 w 4618838"/>
                <a:gd name="connsiteY9" fmla="*/ 8502917 h 9689485"/>
                <a:gd name="connsiteX10" fmla="*/ 2191491 w 4618838"/>
                <a:gd name="connsiteY10" fmla="*/ 8484215 h 9689485"/>
                <a:gd name="connsiteX11" fmla="*/ 2191491 w 4618838"/>
                <a:gd name="connsiteY11" fmla="*/ 8484215 h 9689485"/>
                <a:gd name="connsiteX12" fmla="*/ 2173934 w 4618838"/>
                <a:gd name="connsiteY12" fmla="*/ 8466531 h 9689485"/>
                <a:gd name="connsiteX13" fmla="*/ 2155232 w 4618838"/>
                <a:gd name="connsiteY13" fmla="*/ 8450500 h 9689485"/>
                <a:gd name="connsiteX14" fmla="*/ 2134876 w 4618838"/>
                <a:gd name="connsiteY14" fmla="*/ 8435488 h 9689485"/>
                <a:gd name="connsiteX15" fmla="*/ 2134876 w 4618838"/>
                <a:gd name="connsiteY15" fmla="*/ 8435488 h 9689485"/>
                <a:gd name="connsiteX16" fmla="*/ 2087548 w 4618838"/>
                <a:gd name="connsiteY16" fmla="*/ 8407625 h 9689485"/>
                <a:gd name="connsiteX17" fmla="*/ 2087548 w 4618838"/>
                <a:gd name="connsiteY17" fmla="*/ 8407625 h 9689485"/>
                <a:gd name="connsiteX18" fmla="*/ 2062739 w 4618838"/>
                <a:gd name="connsiteY18" fmla="*/ 8396048 h 9689485"/>
                <a:gd name="connsiteX19" fmla="*/ 2036277 w 4618838"/>
                <a:gd name="connsiteY19" fmla="*/ 8385489 h 9689485"/>
                <a:gd name="connsiteX20" fmla="*/ 2008287 w 4618838"/>
                <a:gd name="connsiteY20" fmla="*/ 8375947 h 9689485"/>
                <a:gd name="connsiteX21" fmla="*/ 1978771 w 4618838"/>
                <a:gd name="connsiteY21" fmla="*/ 8367423 h 9689485"/>
                <a:gd name="connsiteX22" fmla="*/ 1978771 w 4618838"/>
                <a:gd name="connsiteY22" fmla="*/ 8367423 h 9689485"/>
                <a:gd name="connsiteX23" fmla="*/ 1947729 w 4618838"/>
                <a:gd name="connsiteY23" fmla="*/ 8359916 h 9689485"/>
                <a:gd name="connsiteX24" fmla="*/ 1947729 w 4618838"/>
                <a:gd name="connsiteY24" fmla="*/ 8359916 h 9689485"/>
                <a:gd name="connsiteX25" fmla="*/ 1915668 w 4618838"/>
                <a:gd name="connsiteY25" fmla="*/ 8353555 h 9689485"/>
                <a:gd name="connsiteX26" fmla="*/ 1881954 w 4618838"/>
                <a:gd name="connsiteY26" fmla="*/ 8348340 h 9689485"/>
                <a:gd name="connsiteX27" fmla="*/ 1848494 w 4618838"/>
                <a:gd name="connsiteY27" fmla="*/ 8344395 h 9689485"/>
                <a:gd name="connsiteX28" fmla="*/ 1846840 w 4618838"/>
                <a:gd name="connsiteY28" fmla="*/ 8344268 h 9689485"/>
                <a:gd name="connsiteX29" fmla="*/ 1810581 w 4618838"/>
                <a:gd name="connsiteY29" fmla="*/ 8340197 h 9689485"/>
                <a:gd name="connsiteX30" fmla="*/ 1772922 w 4618838"/>
                <a:gd name="connsiteY30" fmla="*/ 8335362 h 9689485"/>
                <a:gd name="connsiteX31" fmla="*/ 1734373 w 4618838"/>
                <a:gd name="connsiteY31" fmla="*/ 8329765 h 9689485"/>
                <a:gd name="connsiteX32" fmla="*/ 1695443 w 4618838"/>
                <a:gd name="connsiteY32" fmla="*/ 8323403 h 9689485"/>
                <a:gd name="connsiteX33" fmla="*/ 1656130 w 4618838"/>
                <a:gd name="connsiteY33" fmla="*/ 8316406 h 9689485"/>
                <a:gd name="connsiteX34" fmla="*/ 1616691 w 4618838"/>
                <a:gd name="connsiteY34" fmla="*/ 8308773 h 9689485"/>
                <a:gd name="connsiteX35" fmla="*/ 1577124 w 4618838"/>
                <a:gd name="connsiteY35" fmla="*/ 8300630 h 9689485"/>
                <a:gd name="connsiteX36" fmla="*/ 1537557 w 4618838"/>
                <a:gd name="connsiteY36" fmla="*/ 8291979 h 9689485"/>
                <a:gd name="connsiteX37" fmla="*/ 1498118 w 4618838"/>
                <a:gd name="connsiteY37" fmla="*/ 8282946 h 9689485"/>
                <a:gd name="connsiteX38" fmla="*/ 1458678 w 4618838"/>
                <a:gd name="connsiteY38" fmla="*/ 8273404 h 9689485"/>
                <a:gd name="connsiteX39" fmla="*/ 1419111 w 4618838"/>
                <a:gd name="connsiteY39" fmla="*/ 8263481 h 9689485"/>
                <a:gd name="connsiteX40" fmla="*/ 938712 w 4618838"/>
                <a:gd name="connsiteY40" fmla="*/ 8124425 h 9689485"/>
                <a:gd name="connsiteX41" fmla="*/ 4757 w 4618838"/>
                <a:gd name="connsiteY41" fmla="*/ 7086146 h 9689485"/>
                <a:gd name="connsiteX42" fmla="*/ 1831 w 4618838"/>
                <a:gd name="connsiteY42" fmla="*/ 7039073 h 9689485"/>
                <a:gd name="connsiteX43" fmla="*/ 304 w 4618838"/>
                <a:gd name="connsiteY43" fmla="*/ 6992636 h 9689485"/>
                <a:gd name="connsiteX44" fmla="*/ 50 w 4618838"/>
                <a:gd name="connsiteY44" fmla="*/ 6946708 h 9689485"/>
                <a:gd name="connsiteX45" fmla="*/ 940 w 4618838"/>
                <a:gd name="connsiteY45" fmla="*/ 6901543 h 9689485"/>
                <a:gd name="connsiteX46" fmla="*/ 940 w 4618838"/>
                <a:gd name="connsiteY46" fmla="*/ 6901543 h 9689485"/>
                <a:gd name="connsiteX47" fmla="*/ 1831 w 4618838"/>
                <a:gd name="connsiteY47" fmla="*/ 6879406 h 9689485"/>
                <a:gd name="connsiteX48" fmla="*/ 1958 w 4618838"/>
                <a:gd name="connsiteY48" fmla="*/ 6876607 h 9689485"/>
                <a:gd name="connsiteX49" fmla="*/ 2976 w 4618838"/>
                <a:gd name="connsiteY49" fmla="*/ 6858032 h 9689485"/>
                <a:gd name="connsiteX50" fmla="*/ 2976 w 4618838"/>
                <a:gd name="connsiteY50" fmla="*/ 6858032 h 9689485"/>
                <a:gd name="connsiteX51" fmla="*/ 6411 w 4618838"/>
                <a:gd name="connsiteY51" fmla="*/ 6814394 h 9689485"/>
                <a:gd name="connsiteX52" fmla="*/ 6411 w 4618838"/>
                <a:gd name="connsiteY52" fmla="*/ 6814394 h 9689485"/>
                <a:gd name="connsiteX53" fmla="*/ 11246 w 4618838"/>
                <a:gd name="connsiteY53" fmla="*/ 6771647 h 9689485"/>
                <a:gd name="connsiteX54" fmla="*/ 17607 w 4618838"/>
                <a:gd name="connsiteY54" fmla="*/ 6729409 h 9689485"/>
                <a:gd name="connsiteX55" fmla="*/ 17607 w 4618838"/>
                <a:gd name="connsiteY55" fmla="*/ 6729409 h 9689485"/>
                <a:gd name="connsiteX56" fmla="*/ 25368 w 4618838"/>
                <a:gd name="connsiteY56" fmla="*/ 6687679 h 9689485"/>
                <a:gd name="connsiteX57" fmla="*/ 25368 w 4618838"/>
                <a:gd name="connsiteY57" fmla="*/ 6687679 h 9689485"/>
                <a:gd name="connsiteX58" fmla="*/ 34528 w 4618838"/>
                <a:gd name="connsiteY58" fmla="*/ 6646331 h 9689485"/>
                <a:gd name="connsiteX59" fmla="*/ 56919 w 4618838"/>
                <a:gd name="connsiteY59" fmla="*/ 6565162 h 9689485"/>
                <a:gd name="connsiteX60" fmla="*/ 56919 w 4618838"/>
                <a:gd name="connsiteY60" fmla="*/ 6565162 h 9689485"/>
                <a:gd name="connsiteX61" fmla="*/ 70023 w 4618838"/>
                <a:gd name="connsiteY61" fmla="*/ 6525595 h 9689485"/>
                <a:gd name="connsiteX62" fmla="*/ 70023 w 4618838"/>
                <a:gd name="connsiteY62" fmla="*/ 6525595 h 9689485"/>
                <a:gd name="connsiteX63" fmla="*/ 84527 w 4618838"/>
                <a:gd name="connsiteY63" fmla="*/ 6486283 h 9689485"/>
                <a:gd name="connsiteX64" fmla="*/ 100684 w 4618838"/>
                <a:gd name="connsiteY64" fmla="*/ 6446334 h 9689485"/>
                <a:gd name="connsiteX65" fmla="*/ 100684 w 4618838"/>
                <a:gd name="connsiteY65" fmla="*/ 6446334 h 9689485"/>
                <a:gd name="connsiteX66" fmla="*/ 117478 w 4618838"/>
                <a:gd name="connsiteY66" fmla="*/ 6408167 h 9689485"/>
                <a:gd name="connsiteX67" fmla="*/ 117478 w 4618838"/>
                <a:gd name="connsiteY67" fmla="*/ 6408167 h 9689485"/>
                <a:gd name="connsiteX68" fmla="*/ 135544 w 4618838"/>
                <a:gd name="connsiteY68" fmla="*/ 6370254 h 9689485"/>
                <a:gd name="connsiteX69" fmla="*/ 155391 w 4618838"/>
                <a:gd name="connsiteY69" fmla="*/ 6331578 h 9689485"/>
                <a:gd name="connsiteX70" fmla="*/ 176001 w 4618838"/>
                <a:gd name="connsiteY70" fmla="*/ 6294047 h 9689485"/>
                <a:gd name="connsiteX71" fmla="*/ 176001 w 4618838"/>
                <a:gd name="connsiteY71" fmla="*/ 6294047 h 9689485"/>
                <a:gd name="connsiteX72" fmla="*/ 197884 w 4618838"/>
                <a:gd name="connsiteY72" fmla="*/ 6256515 h 9689485"/>
                <a:gd name="connsiteX73" fmla="*/ 220912 w 4618838"/>
                <a:gd name="connsiteY73" fmla="*/ 6219112 h 9689485"/>
                <a:gd name="connsiteX74" fmla="*/ 220912 w 4618838"/>
                <a:gd name="connsiteY74" fmla="*/ 6219112 h 9689485"/>
                <a:gd name="connsiteX75" fmla="*/ 245084 w 4618838"/>
                <a:gd name="connsiteY75" fmla="*/ 6182089 h 9689485"/>
                <a:gd name="connsiteX76" fmla="*/ 270402 w 4618838"/>
                <a:gd name="connsiteY76" fmla="*/ 6145194 h 9689485"/>
                <a:gd name="connsiteX77" fmla="*/ 296865 w 4618838"/>
                <a:gd name="connsiteY77" fmla="*/ 6108426 h 9689485"/>
                <a:gd name="connsiteX78" fmla="*/ 324599 w 4618838"/>
                <a:gd name="connsiteY78" fmla="*/ 6071531 h 9689485"/>
                <a:gd name="connsiteX79" fmla="*/ 353352 w 4618838"/>
                <a:gd name="connsiteY79" fmla="*/ 6034890 h 9689485"/>
                <a:gd name="connsiteX80" fmla="*/ 383504 w 4618838"/>
                <a:gd name="connsiteY80" fmla="*/ 5997868 h 9689485"/>
                <a:gd name="connsiteX81" fmla="*/ 414547 w 4618838"/>
                <a:gd name="connsiteY81" fmla="*/ 5961227 h 9689485"/>
                <a:gd name="connsiteX82" fmla="*/ 447117 w 4618838"/>
                <a:gd name="connsiteY82" fmla="*/ 5924078 h 9689485"/>
                <a:gd name="connsiteX83" fmla="*/ 480831 w 4618838"/>
                <a:gd name="connsiteY83" fmla="*/ 5887056 h 9689485"/>
                <a:gd name="connsiteX84" fmla="*/ 515309 w 4618838"/>
                <a:gd name="connsiteY84" fmla="*/ 5850161 h 9689485"/>
                <a:gd name="connsiteX85" fmla="*/ 628539 w 4618838"/>
                <a:gd name="connsiteY85" fmla="*/ 5736040 h 9689485"/>
                <a:gd name="connsiteX86" fmla="*/ 2626217 w 4618838"/>
                <a:gd name="connsiteY86" fmla="*/ 3789125 h 9689485"/>
                <a:gd name="connsiteX87" fmla="*/ 2945550 w 4618838"/>
                <a:gd name="connsiteY87" fmla="*/ 3126922 h 9689485"/>
                <a:gd name="connsiteX88" fmla="*/ 3374551 w 4618838"/>
                <a:gd name="connsiteY88" fmla="*/ 1976940 h 9689485"/>
                <a:gd name="connsiteX89" fmla="*/ 4612190 w 4618838"/>
                <a:gd name="connsiteY89" fmla="*/ 0 h 968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18838" h="9689485">
                  <a:moveTo>
                    <a:pt x="553349" y="9684450"/>
                  </a:moveTo>
                  <a:cubicBezTo>
                    <a:pt x="1547608" y="9755314"/>
                    <a:pt x="2312354" y="9061686"/>
                    <a:pt x="2263372" y="8643118"/>
                  </a:cubicBezTo>
                  <a:cubicBezTo>
                    <a:pt x="2262355" y="8633958"/>
                    <a:pt x="2260828" y="8625052"/>
                    <a:pt x="2259047" y="8616147"/>
                  </a:cubicBezTo>
                  <a:cubicBezTo>
                    <a:pt x="2257266" y="8607622"/>
                    <a:pt x="2255103" y="8599098"/>
                    <a:pt x="2252558" y="8590829"/>
                  </a:cubicBezTo>
                  <a:lnTo>
                    <a:pt x="2252558" y="8590829"/>
                  </a:lnTo>
                  <a:cubicBezTo>
                    <a:pt x="2250014" y="8582686"/>
                    <a:pt x="2247215" y="8574544"/>
                    <a:pt x="2243907" y="8566656"/>
                  </a:cubicBezTo>
                  <a:lnTo>
                    <a:pt x="2243907" y="8566656"/>
                  </a:lnTo>
                  <a:cubicBezTo>
                    <a:pt x="2240854" y="8559022"/>
                    <a:pt x="2237291" y="8551516"/>
                    <a:pt x="2233475" y="8544138"/>
                  </a:cubicBezTo>
                  <a:cubicBezTo>
                    <a:pt x="2229658" y="8536758"/>
                    <a:pt x="2225587" y="8529761"/>
                    <a:pt x="2221134" y="8522891"/>
                  </a:cubicBezTo>
                  <a:cubicBezTo>
                    <a:pt x="2216808" y="8516148"/>
                    <a:pt x="2212101" y="8509405"/>
                    <a:pt x="2207139" y="8502917"/>
                  </a:cubicBezTo>
                  <a:cubicBezTo>
                    <a:pt x="2202178" y="8496428"/>
                    <a:pt x="2196961" y="8490195"/>
                    <a:pt x="2191491" y="8484215"/>
                  </a:cubicBezTo>
                  <a:lnTo>
                    <a:pt x="2191491" y="8484215"/>
                  </a:lnTo>
                  <a:cubicBezTo>
                    <a:pt x="2186020" y="8478235"/>
                    <a:pt x="2180168" y="8472256"/>
                    <a:pt x="2173934" y="8466531"/>
                  </a:cubicBezTo>
                  <a:cubicBezTo>
                    <a:pt x="2167954" y="8461060"/>
                    <a:pt x="2161720" y="8455717"/>
                    <a:pt x="2155232" y="8450500"/>
                  </a:cubicBezTo>
                  <a:cubicBezTo>
                    <a:pt x="2148743" y="8445284"/>
                    <a:pt x="2142000" y="8440322"/>
                    <a:pt x="2134876" y="8435488"/>
                  </a:cubicBezTo>
                  <a:lnTo>
                    <a:pt x="2134876" y="8435488"/>
                  </a:lnTo>
                  <a:cubicBezTo>
                    <a:pt x="2119736" y="8425183"/>
                    <a:pt x="2103960" y="8415768"/>
                    <a:pt x="2087548" y="8407625"/>
                  </a:cubicBezTo>
                  <a:lnTo>
                    <a:pt x="2087548" y="8407625"/>
                  </a:lnTo>
                  <a:cubicBezTo>
                    <a:pt x="2079533" y="8403555"/>
                    <a:pt x="2071391" y="8399738"/>
                    <a:pt x="2062739" y="8396048"/>
                  </a:cubicBezTo>
                  <a:cubicBezTo>
                    <a:pt x="2054215" y="8392358"/>
                    <a:pt x="2045437" y="8388796"/>
                    <a:pt x="2036277" y="8385489"/>
                  </a:cubicBezTo>
                  <a:cubicBezTo>
                    <a:pt x="2027244" y="8382054"/>
                    <a:pt x="2017956" y="8378873"/>
                    <a:pt x="2008287" y="8375947"/>
                  </a:cubicBezTo>
                  <a:cubicBezTo>
                    <a:pt x="1998618" y="8373021"/>
                    <a:pt x="1988822" y="8370094"/>
                    <a:pt x="1978771" y="8367423"/>
                  </a:cubicBezTo>
                  <a:lnTo>
                    <a:pt x="1978771" y="8367423"/>
                  </a:lnTo>
                  <a:cubicBezTo>
                    <a:pt x="1968721" y="8364751"/>
                    <a:pt x="1958415" y="8362334"/>
                    <a:pt x="1947729" y="8359916"/>
                  </a:cubicBezTo>
                  <a:lnTo>
                    <a:pt x="1947729" y="8359916"/>
                  </a:lnTo>
                  <a:cubicBezTo>
                    <a:pt x="1937296" y="8357627"/>
                    <a:pt x="1926609" y="8355591"/>
                    <a:pt x="1915668" y="8353555"/>
                  </a:cubicBezTo>
                  <a:cubicBezTo>
                    <a:pt x="1904727" y="8351647"/>
                    <a:pt x="1893404" y="8349866"/>
                    <a:pt x="1881954" y="8348340"/>
                  </a:cubicBezTo>
                  <a:cubicBezTo>
                    <a:pt x="1871012" y="8346813"/>
                    <a:pt x="1859944" y="8345540"/>
                    <a:pt x="1848494" y="8344395"/>
                  </a:cubicBezTo>
                  <a:lnTo>
                    <a:pt x="1846840" y="8344268"/>
                  </a:lnTo>
                  <a:cubicBezTo>
                    <a:pt x="1834753" y="8342996"/>
                    <a:pt x="1822667" y="8341596"/>
                    <a:pt x="1810581" y="8340197"/>
                  </a:cubicBezTo>
                  <a:cubicBezTo>
                    <a:pt x="1797985" y="8338670"/>
                    <a:pt x="1785517" y="8337016"/>
                    <a:pt x="1772922" y="8335362"/>
                  </a:cubicBezTo>
                  <a:cubicBezTo>
                    <a:pt x="1760073" y="8333581"/>
                    <a:pt x="1747223" y="8331800"/>
                    <a:pt x="1734373" y="8329765"/>
                  </a:cubicBezTo>
                  <a:cubicBezTo>
                    <a:pt x="1721396" y="8327729"/>
                    <a:pt x="1708419" y="8325693"/>
                    <a:pt x="1695443" y="8323403"/>
                  </a:cubicBezTo>
                  <a:cubicBezTo>
                    <a:pt x="1682338" y="8321240"/>
                    <a:pt x="1669234" y="8318823"/>
                    <a:pt x="1656130" y="8316406"/>
                  </a:cubicBezTo>
                  <a:cubicBezTo>
                    <a:pt x="1643026" y="8313989"/>
                    <a:pt x="1629922" y="8311444"/>
                    <a:pt x="1616691" y="8308773"/>
                  </a:cubicBezTo>
                  <a:cubicBezTo>
                    <a:pt x="1603459" y="8306101"/>
                    <a:pt x="1590355" y="8303429"/>
                    <a:pt x="1577124" y="8300630"/>
                  </a:cubicBezTo>
                  <a:cubicBezTo>
                    <a:pt x="1564020" y="8297831"/>
                    <a:pt x="1550788" y="8294905"/>
                    <a:pt x="1537557" y="8291979"/>
                  </a:cubicBezTo>
                  <a:cubicBezTo>
                    <a:pt x="1524453" y="8289053"/>
                    <a:pt x="1511222" y="8286000"/>
                    <a:pt x="1498118" y="8282946"/>
                  </a:cubicBezTo>
                  <a:cubicBezTo>
                    <a:pt x="1485013" y="8279892"/>
                    <a:pt x="1471782" y="8276712"/>
                    <a:pt x="1458678" y="8273404"/>
                  </a:cubicBezTo>
                  <a:cubicBezTo>
                    <a:pt x="1445447" y="8270097"/>
                    <a:pt x="1432342" y="8266789"/>
                    <a:pt x="1419111" y="8263481"/>
                  </a:cubicBezTo>
                  <a:cubicBezTo>
                    <a:pt x="1256009" y="8221624"/>
                    <a:pt x="1095579" y="8170988"/>
                    <a:pt x="938712" y="8124425"/>
                  </a:cubicBezTo>
                  <a:cubicBezTo>
                    <a:pt x="385667" y="7960178"/>
                    <a:pt x="48141" y="7639445"/>
                    <a:pt x="4757" y="7086146"/>
                  </a:cubicBezTo>
                  <a:cubicBezTo>
                    <a:pt x="3485" y="7070624"/>
                    <a:pt x="2594" y="7054976"/>
                    <a:pt x="1831" y="7039073"/>
                  </a:cubicBezTo>
                  <a:cubicBezTo>
                    <a:pt x="1068" y="7023806"/>
                    <a:pt x="559" y="7008284"/>
                    <a:pt x="304" y="6992636"/>
                  </a:cubicBezTo>
                  <a:cubicBezTo>
                    <a:pt x="50" y="6977496"/>
                    <a:pt x="-77" y="6962102"/>
                    <a:pt x="50" y="6946708"/>
                  </a:cubicBezTo>
                  <a:cubicBezTo>
                    <a:pt x="177" y="6931822"/>
                    <a:pt x="432" y="6916810"/>
                    <a:pt x="940" y="6901543"/>
                  </a:cubicBezTo>
                  <a:lnTo>
                    <a:pt x="940" y="6901543"/>
                  </a:lnTo>
                  <a:cubicBezTo>
                    <a:pt x="1195" y="6894164"/>
                    <a:pt x="1449" y="6886785"/>
                    <a:pt x="1831" y="6879406"/>
                  </a:cubicBezTo>
                  <a:cubicBezTo>
                    <a:pt x="1831" y="6878515"/>
                    <a:pt x="1958" y="6877498"/>
                    <a:pt x="1958" y="6876607"/>
                  </a:cubicBezTo>
                  <a:cubicBezTo>
                    <a:pt x="2213" y="6870373"/>
                    <a:pt x="2594" y="6864267"/>
                    <a:pt x="2976" y="6858032"/>
                  </a:cubicBezTo>
                  <a:lnTo>
                    <a:pt x="2976" y="6858032"/>
                  </a:lnTo>
                  <a:cubicBezTo>
                    <a:pt x="3867" y="6843401"/>
                    <a:pt x="5012" y="6828898"/>
                    <a:pt x="6411" y="6814394"/>
                  </a:cubicBezTo>
                  <a:lnTo>
                    <a:pt x="6411" y="6814394"/>
                  </a:lnTo>
                  <a:cubicBezTo>
                    <a:pt x="7811" y="6800018"/>
                    <a:pt x="9465" y="6785769"/>
                    <a:pt x="11246" y="6771647"/>
                  </a:cubicBezTo>
                  <a:cubicBezTo>
                    <a:pt x="13154" y="6757525"/>
                    <a:pt x="15190" y="6743404"/>
                    <a:pt x="17607" y="6729409"/>
                  </a:cubicBezTo>
                  <a:lnTo>
                    <a:pt x="17607" y="6729409"/>
                  </a:lnTo>
                  <a:cubicBezTo>
                    <a:pt x="19897" y="6715414"/>
                    <a:pt x="22569" y="6701546"/>
                    <a:pt x="25368" y="6687679"/>
                  </a:cubicBezTo>
                  <a:lnTo>
                    <a:pt x="25368" y="6687679"/>
                  </a:lnTo>
                  <a:cubicBezTo>
                    <a:pt x="28167" y="6673812"/>
                    <a:pt x="31220" y="6660072"/>
                    <a:pt x="34528" y="6646331"/>
                  </a:cubicBezTo>
                  <a:cubicBezTo>
                    <a:pt x="41143" y="6618978"/>
                    <a:pt x="48650" y="6591879"/>
                    <a:pt x="56919" y="6565162"/>
                  </a:cubicBezTo>
                  <a:lnTo>
                    <a:pt x="56919" y="6565162"/>
                  </a:lnTo>
                  <a:cubicBezTo>
                    <a:pt x="61118" y="6551931"/>
                    <a:pt x="65443" y="6538699"/>
                    <a:pt x="70023" y="6525595"/>
                  </a:cubicBezTo>
                  <a:lnTo>
                    <a:pt x="70023" y="6525595"/>
                  </a:lnTo>
                  <a:cubicBezTo>
                    <a:pt x="74603" y="6512364"/>
                    <a:pt x="79438" y="6499259"/>
                    <a:pt x="84527" y="6486283"/>
                  </a:cubicBezTo>
                  <a:cubicBezTo>
                    <a:pt x="89743" y="6472924"/>
                    <a:pt x="95087" y="6459566"/>
                    <a:pt x="100684" y="6446334"/>
                  </a:cubicBezTo>
                  <a:lnTo>
                    <a:pt x="100684" y="6446334"/>
                  </a:lnTo>
                  <a:cubicBezTo>
                    <a:pt x="106028" y="6433485"/>
                    <a:pt x="111626" y="6420762"/>
                    <a:pt x="117478" y="6408167"/>
                  </a:cubicBezTo>
                  <a:lnTo>
                    <a:pt x="117478" y="6408167"/>
                  </a:lnTo>
                  <a:cubicBezTo>
                    <a:pt x="123330" y="6395445"/>
                    <a:pt x="129310" y="6382849"/>
                    <a:pt x="135544" y="6370254"/>
                  </a:cubicBezTo>
                  <a:cubicBezTo>
                    <a:pt x="141905" y="6357277"/>
                    <a:pt x="148521" y="6344428"/>
                    <a:pt x="155391" y="6331578"/>
                  </a:cubicBezTo>
                  <a:cubicBezTo>
                    <a:pt x="162007" y="6318983"/>
                    <a:pt x="168877" y="6306514"/>
                    <a:pt x="176001" y="6294047"/>
                  </a:cubicBezTo>
                  <a:lnTo>
                    <a:pt x="176001" y="6294047"/>
                  </a:lnTo>
                  <a:cubicBezTo>
                    <a:pt x="183126" y="6281452"/>
                    <a:pt x="190378" y="6268983"/>
                    <a:pt x="197884" y="6256515"/>
                  </a:cubicBezTo>
                  <a:cubicBezTo>
                    <a:pt x="205390" y="6244048"/>
                    <a:pt x="213024" y="6231579"/>
                    <a:pt x="220912" y="6219112"/>
                  </a:cubicBezTo>
                  <a:lnTo>
                    <a:pt x="220912" y="6219112"/>
                  </a:lnTo>
                  <a:cubicBezTo>
                    <a:pt x="228799" y="6206771"/>
                    <a:pt x="236815" y="6194430"/>
                    <a:pt x="245084" y="6182089"/>
                  </a:cubicBezTo>
                  <a:cubicBezTo>
                    <a:pt x="253354" y="6169748"/>
                    <a:pt x="261751" y="6157535"/>
                    <a:pt x="270402" y="6145194"/>
                  </a:cubicBezTo>
                  <a:cubicBezTo>
                    <a:pt x="279053" y="6132853"/>
                    <a:pt x="287832" y="6120640"/>
                    <a:pt x="296865" y="6108426"/>
                  </a:cubicBezTo>
                  <a:cubicBezTo>
                    <a:pt x="305897" y="6096085"/>
                    <a:pt x="315185" y="6083745"/>
                    <a:pt x="324599" y="6071531"/>
                  </a:cubicBezTo>
                  <a:cubicBezTo>
                    <a:pt x="334014" y="6059318"/>
                    <a:pt x="343556" y="6046977"/>
                    <a:pt x="353352" y="6034890"/>
                  </a:cubicBezTo>
                  <a:cubicBezTo>
                    <a:pt x="363276" y="6022550"/>
                    <a:pt x="373326" y="6010209"/>
                    <a:pt x="383504" y="5997868"/>
                  </a:cubicBezTo>
                  <a:cubicBezTo>
                    <a:pt x="393682" y="5985527"/>
                    <a:pt x="404115" y="5973441"/>
                    <a:pt x="414547" y="5961227"/>
                  </a:cubicBezTo>
                  <a:cubicBezTo>
                    <a:pt x="425234" y="5948887"/>
                    <a:pt x="436175" y="5936419"/>
                    <a:pt x="447117" y="5924078"/>
                  </a:cubicBezTo>
                  <a:cubicBezTo>
                    <a:pt x="458185" y="5911737"/>
                    <a:pt x="469381" y="5899396"/>
                    <a:pt x="480831" y="5887056"/>
                  </a:cubicBezTo>
                  <a:cubicBezTo>
                    <a:pt x="492154" y="5874715"/>
                    <a:pt x="503731" y="5862501"/>
                    <a:pt x="515309" y="5850161"/>
                  </a:cubicBezTo>
                  <a:cubicBezTo>
                    <a:pt x="551695" y="5811866"/>
                    <a:pt x="589481" y="5773826"/>
                    <a:pt x="628539" y="5736040"/>
                  </a:cubicBezTo>
                  <a:cubicBezTo>
                    <a:pt x="1208300" y="5173200"/>
                    <a:pt x="2062612" y="4638093"/>
                    <a:pt x="2626217" y="3789125"/>
                  </a:cubicBezTo>
                  <a:cubicBezTo>
                    <a:pt x="2759547" y="3588238"/>
                    <a:pt x="2875067" y="3372719"/>
                    <a:pt x="2945550" y="3126922"/>
                  </a:cubicBezTo>
                  <a:cubicBezTo>
                    <a:pt x="3071502" y="2687616"/>
                    <a:pt x="3219464" y="2306706"/>
                    <a:pt x="3374551" y="1976940"/>
                  </a:cubicBezTo>
                  <a:cubicBezTo>
                    <a:pt x="3981538" y="686376"/>
                    <a:pt x="4695394" y="177224"/>
                    <a:pt x="4612190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14B45F-3A72-4005-9732-BD2265672532}"/>
                </a:ext>
              </a:extLst>
            </p:cNvPr>
            <p:cNvSpPr/>
            <p:nvPr/>
          </p:nvSpPr>
          <p:spPr>
            <a:xfrm>
              <a:off x="-1362727" y="-457405"/>
              <a:ext cx="4745431" cy="9672319"/>
            </a:xfrm>
            <a:custGeom>
              <a:avLst/>
              <a:gdLst>
                <a:gd name="connsiteX0" fmla="*/ 587363 w 4745431"/>
                <a:gd name="connsiteY0" fmla="*/ 9664857 h 9672319"/>
                <a:gd name="connsiteX1" fmla="*/ 2327921 w 4745431"/>
                <a:gd name="connsiteY1" fmla="*/ 8617037 h 9672319"/>
                <a:gd name="connsiteX2" fmla="*/ 2321687 w 4745431"/>
                <a:gd name="connsiteY2" fmla="*/ 8591846 h 9672319"/>
                <a:gd name="connsiteX3" fmla="*/ 2321687 w 4745431"/>
                <a:gd name="connsiteY3" fmla="*/ 8591846 h 9672319"/>
                <a:gd name="connsiteX4" fmla="*/ 2313417 w 4745431"/>
                <a:gd name="connsiteY4" fmla="*/ 8568183 h 9672319"/>
                <a:gd name="connsiteX5" fmla="*/ 2302985 w 4745431"/>
                <a:gd name="connsiteY5" fmla="*/ 8545664 h 9672319"/>
                <a:gd name="connsiteX6" fmla="*/ 2290771 w 4745431"/>
                <a:gd name="connsiteY6" fmla="*/ 8524800 h 9672319"/>
                <a:gd name="connsiteX7" fmla="*/ 2276776 w 4745431"/>
                <a:gd name="connsiteY7" fmla="*/ 8505206 h 9672319"/>
                <a:gd name="connsiteX8" fmla="*/ 2276776 w 4745431"/>
                <a:gd name="connsiteY8" fmla="*/ 8505206 h 9672319"/>
                <a:gd name="connsiteX9" fmla="*/ 2261001 w 4745431"/>
                <a:gd name="connsiteY9" fmla="*/ 8486886 h 9672319"/>
                <a:gd name="connsiteX10" fmla="*/ 2243571 w 4745431"/>
                <a:gd name="connsiteY10" fmla="*/ 8469838 h 9672319"/>
                <a:gd name="connsiteX11" fmla="*/ 2243571 w 4745431"/>
                <a:gd name="connsiteY11" fmla="*/ 8469838 h 9672319"/>
                <a:gd name="connsiteX12" fmla="*/ 2224233 w 4745431"/>
                <a:gd name="connsiteY12" fmla="*/ 8453808 h 9672319"/>
                <a:gd name="connsiteX13" fmla="*/ 2224233 w 4745431"/>
                <a:gd name="connsiteY13" fmla="*/ 8453808 h 9672319"/>
                <a:gd name="connsiteX14" fmla="*/ 2204004 w 4745431"/>
                <a:gd name="connsiteY14" fmla="*/ 8439432 h 9672319"/>
                <a:gd name="connsiteX15" fmla="*/ 2204004 w 4745431"/>
                <a:gd name="connsiteY15" fmla="*/ 8439432 h 9672319"/>
                <a:gd name="connsiteX16" fmla="*/ 2158585 w 4745431"/>
                <a:gd name="connsiteY16" fmla="*/ 8413732 h 9672319"/>
                <a:gd name="connsiteX17" fmla="*/ 2158585 w 4745431"/>
                <a:gd name="connsiteY17" fmla="*/ 8413732 h 9672319"/>
                <a:gd name="connsiteX18" fmla="*/ 2132504 w 4745431"/>
                <a:gd name="connsiteY18" fmla="*/ 8402028 h 9672319"/>
                <a:gd name="connsiteX19" fmla="*/ 2132504 w 4745431"/>
                <a:gd name="connsiteY19" fmla="*/ 8402028 h 9672319"/>
                <a:gd name="connsiteX20" fmla="*/ 2105660 w 4745431"/>
                <a:gd name="connsiteY20" fmla="*/ 8391850 h 9672319"/>
                <a:gd name="connsiteX21" fmla="*/ 2105660 w 4745431"/>
                <a:gd name="connsiteY21" fmla="*/ 8391850 h 9672319"/>
                <a:gd name="connsiteX22" fmla="*/ 2077416 w 4745431"/>
                <a:gd name="connsiteY22" fmla="*/ 8382817 h 9672319"/>
                <a:gd name="connsiteX23" fmla="*/ 2077416 w 4745431"/>
                <a:gd name="connsiteY23" fmla="*/ 8382817 h 9672319"/>
                <a:gd name="connsiteX24" fmla="*/ 2047645 w 4745431"/>
                <a:gd name="connsiteY24" fmla="*/ 8374929 h 9672319"/>
                <a:gd name="connsiteX25" fmla="*/ 2016348 w 4745431"/>
                <a:gd name="connsiteY25" fmla="*/ 8368059 h 9672319"/>
                <a:gd name="connsiteX26" fmla="*/ 1983524 w 4745431"/>
                <a:gd name="connsiteY26" fmla="*/ 8362334 h 9672319"/>
                <a:gd name="connsiteX27" fmla="*/ 1949555 w 4745431"/>
                <a:gd name="connsiteY27" fmla="*/ 8357754 h 9672319"/>
                <a:gd name="connsiteX28" fmla="*/ 1913932 w 4745431"/>
                <a:gd name="connsiteY28" fmla="*/ 8354192 h 9672319"/>
                <a:gd name="connsiteX29" fmla="*/ 1892559 w 4745431"/>
                <a:gd name="connsiteY29" fmla="*/ 8352665 h 9672319"/>
                <a:gd name="connsiteX30" fmla="*/ 1877037 w 4745431"/>
                <a:gd name="connsiteY30" fmla="*/ 8351647 h 9672319"/>
                <a:gd name="connsiteX31" fmla="*/ 1838870 w 4745431"/>
                <a:gd name="connsiteY31" fmla="*/ 8348721 h 9672319"/>
                <a:gd name="connsiteX32" fmla="*/ 1799558 w 4745431"/>
                <a:gd name="connsiteY32" fmla="*/ 8345031 h 9672319"/>
                <a:gd name="connsiteX33" fmla="*/ 1759482 w 4745431"/>
                <a:gd name="connsiteY33" fmla="*/ 8340706 h 9672319"/>
                <a:gd name="connsiteX34" fmla="*/ 1759482 w 4745431"/>
                <a:gd name="connsiteY34" fmla="*/ 8340706 h 9672319"/>
                <a:gd name="connsiteX35" fmla="*/ 1719152 w 4745431"/>
                <a:gd name="connsiteY35" fmla="*/ 8335744 h 9672319"/>
                <a:gd name="connsiteX36" fmla="*/ 1678440 w 4745431"/>
                <a:gd name="connsiteY36" fmla="*/ 8330146 h 9672319"/>
                <a:gd name="connsiteX37" fmla="*/ 1637728 w 4745431"/>
                <a:gd name="connsiteY37" fmla="*/ 8323912 h 9672319"/>
                <a:gd name="connsiteX38" fmla="*/ 1597016 w 4745431"/>
                <a:gd name="connsiteY38" fmla="*/ 8317169 h 9672319"/>
                <a:gd name="connsiteX39" fmla="*/ 1556305 w 4745431"/>
                <a:gd name="connsiteY39" fmla="*/ 8309917 h 9672319"/>
                <a:gd name="connsiteX40" fmla="*/ 1515847 w 4745431"/>
                <a:gd name="connsiteY40" fmla="*/ 8302284 h 9672319"/>
                <a:gd name="connsiteX41" fmla="*/ 1475263 w 4745431"/>
                <a:gd name="connsiteY41" fmla="*/ 8294142 h 9672319"/>
                <a:gd name="connsiteX42" fmla="*/ 1434678 w 4745431"/>
                <a:gd name="connsiteY42" fmla="*/ 8285618 h 9672319"/>
                <a:gd name="connsiteX43" fmla="*/ 953134 w 4745431"/>
                <a:gd name="connsiteY43" fmla="*/ 8163228 h 9672319"/>
                <a:gd name="connsiteX44" fmla="*/ 1368 w 4745431"/>
                <a:gd name="connsiteY44" fmla="*/ 7093907 h 9672319"/>
                <a:gd name="connsiteX45" fmla="*/ 95 w 4745431"/>
                <a:gd name="connsiteY45" fmla="*/ 7047470 h 9672319"/>
                <a:gd name="connsiteX46" fmla="*/ 95 w 4745431"/>
                <a:gd name="connsiteY46" fmla="*/ 7001924 h 9672319"/>
                <a:gd name="connsiteX47" fmla="*/ 1240 w 4745431"/>
                <a:gd name="connsiteY47" fmla="*/ 6956886 h 9672319"/>
                <a:gd name="connsiteX48" fmla="*/ 3403 w 4745431"/>
                <a:gd name="connsiteY48" fmla="*/ 6914393 h 9672319"/>
                <a:gd name="connsiteX49" fmla="*/ 3530 w 4745431"/>
                <a:gd name="connsiteY49" fmla="*/ 6912993 h 9672319"/>
                <a:gd name="connsiteX50" fmla="*/ 3530 w 4745431"/>
                <a:gd name="connsiteY50" fmla="*/ 6912993 h 9672319"/>
                <a:gd name="connsiteX51" fmla="*/ 4675 w 4745431"/>
                <a:gd name="connsiteY51" fmla="*/ 6895945 h 9672319"/>
                <a:gd name="connsiteX52" fmla="*/ 6966 w 4745431"/>
                <a:gd name="connsiteY52" fmla="*/ 6870628 h 9672319"/>
                <a:gd name="connsiteX53" fmla="*/ 11927 w 4745431"/>
                <a:gd name="connsiteY53" fmla="*/ 6828007 h 9672319"/>
                <a:gd name="connsiteX54" fmla="*/ 11927 w 4745431"/>
                <a:gd name="connsiteY54" fmla="*/ 6828007 h 9672319"/>
                <a:gd name="connsiteX55" fmla="*/ 18416 w 4745431"/>
                <a:gd name="connsiteY55" fmla="*/ 6786278 h 9672319"/>
                <a:gd name="connsiteX56" fmla="*/ 18416 w 4745431"/>
                <a:gd name="connsiteY56" fmla="*/ 6786278 h 9672319"/>
                <a:gd name="connsiteX57" fmla="*/ 26304 w 4745431"/>
                <a:gd name="connsiteY57" fmla="*/ 6745057 h 9672319"/>
                <a:gd name="connsiteX58" fmla="*/ 26304 w 4745431"/>
                <a:gd name="connsiteY58" fmla="*/ 6745057 h 9672319"/>
                <a:gd name="connsiteX59" fmla="*/ 35718 w 4745431"/>
                <a:gd name="connsiteY59" fmla="*/ 6704345 h 9672319"/>
                <a:gd name="connsiteX60" fmla="*/ 35718 w 4745431"/>
                <a:gd name="connsiteY60" fmla="*/ 6704218 h 9672319"/>
                <a:gd name="connsiteX61" fmla="*/ 58619 w 4745431"/>
                <a:gd name="connsiteY61" fmla="*/ 6624194 h 9672319"/>
                <a:gd name="connsiteX62" fmla="*/ 72104 w 4745431"/>
                <a:gd name="connsiteY62" fmla="*/ 6584881 h 9672319"/>
                <a:gd name="connsiteX63" fmla="*/ 72104 w 4745431"/>
                <a:gd name="connsiteY63" fmla="*/ 6584881 h 9672319"/>
                <a:gd name="connsiteX64" fmla="*/ 86862 w 4745431"/>
                <a:gd name="connsiteY64" fmla="*/ 6546205 h 9672319"/>
                <a:gd name="connsiteX65" fmla="*/ 86862 w 4745431"/>
                <a:gd name="connsiteY65" fmla="*/ 6546205 h 9672319"/>
                <a:gd name="connsiteX66" fmla="*/ 102893 w 4745431"/>
                <a:gd name="connsiteY66" fmla="*/ 6507911 h 9672319"/>
                <a:gd name="connsiteX67" fmla="*/ 120577 w 4745431"/>
                <a:gd name="connsiteY67" fmla="*/ 6469235 h 9672319"/>
                <a:gd name="connsiteX68" fmla="*/ 139024 w 4745431"/>
                <a:gd name="connsiteY68" fmla="*/ 6431958 h 9672319"/>
                <a:gd name="connsiteX69" fmla="*/ 139024 w 4745431"/>
                <a:gd name="connsiteY69" fmla="*/ 6431958 h 9672319"/>
                <a:gd name="connsiteX70" fmla="*/ 158617 w 4745431"/>
                <a:gd name="connsiteY70" fmla="*/ 6394936 h 9672319"/>
                <a:gd name="connsiteX71" fmla="*/ 158617 w 4745431"/>
                <a:gd name="connsiteY71" fmla="*/ 6394936 h 9672319"/>
                <a:gd name="connsiteX72" fmla="*/ 179991 w 4745431"/>
                <a:gd name="connsiteY72" fmla="*/ 6357277 h 9672319"/>
                <a:gd name="connsiteX73" fmla="*/ 202128 w 4745431"/>
                <a:gd name="connsiteY73" fmla="*/ 6320637 h 9672319"/>
                <a:gd name="connsiteX74" fmla="*/ 225664 w 4745431"/>
                <a:gd name="connsiteY74" fmla="*/ 6284123 h 9672319"/>
                <a:gd name="connsiteX75" fmla="*/ 250346 w 4745431"/>
                <a:gd name="connsiteY75" fmla="*/ 6247737 h 9672319"/>
                <a:gd name="connsiteX76" fmla="*/ 276172 w 4745431"/>
                <a:gd name="connsiteY76" fmla="*/ 6211478 h 9672319"/>
                <a:gd name="connsiteX77" fmla="*/ 303271 w 4745431"/>
                <a:gd name="connsiteY77" fmla="*/ 6175474 h 9672319"/>
                <a:gd name="connsiteX78" fmla="*/ 303271 w 4745431"/>
                <a:gd name="connsiteY78" fmla="*/ 6175474 h 9672319"/>
                <a:gd name="connsiteX79" fmla="*/ 331515 w 4745431"/>
                <a:gd name="connsiteY79" fmla="*/ 6139469 h 9672319"/>
                <a:gd name="connsiteX80" fmla="*/ 361158 w 4745431"/>
                <a:gd name="connsiteY80" fmla="*/ 6103337 h 9672319"/>
                <a:gd name="connsiteX81" fmla="*/ 391819 w 4745431"/>
                <a:gd name="connsiteY81" fmla="*/ 6067333 h 9672319"/>
                <a:gd name="connsiteX82" fmla="*/ 423880 w 4745431"/>
                <a:gd name="connsiteY82" fmla="*/ 6031074 h 9672319"/>
                <a:gd name="connsiteX83" fmla="*/ 456831 w 4745431"/>
                <a:gd name="connsiteY83" fmla="*/ 5995196 h 9672319"/>
                <a:gd name="connsiteX84" fmla="*/ 491309 w 4745431"/>
                <a:gd name="connsiteY84" fmla="*/ 5958937 h 9672319"/>
                <a:gd name="connsiteX85" fmla="*/ 526805 w 4745431"/>
                <a:gd name="connsiteY85" fmla="*/ 5922678 h 9672319"/>
                <a:gd name="connsiteX86" fmla="*/ 551613 w 4745431"/>
                <a:gd name="connsiteY86" fmla="*/ 5897870 h 9672319"/>
                <a:gd name="connsiteX87" fmla="*/ 563064 w 4745431"/>
                <a:gd name="connsiteY87" fmla="*/ 5886674 h 9672319"/>
                <a:gd name="connsiteX88" fmla="*/ 2713411 w 4745431"/>
                <a:gd name="connsiteY88" fmla="*/ 3825638 h 9672319"/>
                <a:gd name="connsiteX89" fmla="*/ 3021675 w 4745431"/>
                <a:gd name="connsiteY89" fmla="*/ 3146514 h 9672319"/>
                <a:gd name="connsiteX90" fmla="*/ 3438335 w 4745431"/>
                <a:gd name="connsiteY90" fmla="*/ 1976559 h 9672319"/>
                <a:gd name="connsiteX91" fmla="*/ 4740223 w 4745431"/>
                <a:gd name="connsiteY91" fmla="*/ 0 h 967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745431" h="9672319">
                  <a:moveTo>
                    <a:pt x="587363" y="9664857"/>
                  </a:moveTo>
                  <a:cubicBezTo>
                    <a:pt x="1614701" y="9753787"/>
                    <a:pt x="2409471" y="9026573"/>
                    <a:pt x="2327921" y="8617037"/>
                  </a:cubicBezTo>
                  <a:cubicBezTo>
                    <a:pt x="2326267" y="8608513"/>
                    <a:pt x="2324104" y="8600116"/>
                    <a:pt x="2321687" y="8591846"/>
                  </a:cubicBezTo>
                  <a:lnTo>
                    <a:pt x="2321687" y="8591846"/>
                  </a:lnTo>
                  <a:cubicBezTo>
                    <a:pt x="2319269" y="8583832"/>
                    <a:pt x="2316470" y="8575943"/>
                    <a:pt x="2313417" y="8568183"/>
                  </a:cubicBezTo>
                  <a:cubicBezTo>
                    <a:pt x="2310364" y="8560422"/>
                    <a:pt x="2306801" y="8552916"/>
                    <a:pt x="2302985" y="8545664"/>
                  </a:cubicBezTo>
                  <a:cubicBezTo>
                    <a:pt x="2299295" y="8538540"/>
                    <a:pt x="2295224" y="8531670"/>
                    <a:pt x="2290771" y="8524800"/>
                  </a:cubicBezTo>
                  <a:cubicBezTo>
                    <a:pt x="2286318" y="8518056"/>
                    <a:pt x="2281738" y="8511441"/>
                    <a:pt x="2276776" y="8505206"/>
                  </a:cubicBezTo>
                  <a:lnTo>
                    <a:pt x="2276776" y="8505206"/>
                  </a:lnTo>
                  <a:cubicBezTo>
                    <a:pt x="2271815" y="8498973"/>
                    <a:pt x="2266599" y="8492866"/>
                    <a:pt x="2261001" y="8486886"/>
                  </a:cubicBezTo>
                  <a:cubicBezTo>
                    <a:pt x="2255403" y="8480907"/>
                    <a:pt x="2249550" y="8475182"/>
                    <a:pt x="2243571" y="8469838"/>
                  </a:cubicBezTo>
                  <a:lnTo>
                    <a:pt x="2243571" y="8469838"/>
                  </a:lnTo>
                  <a:cubicBezTo>
                    <a:pt x="2237464" y="8464368"/>
                    <a:pt x="2230976" y="8458897"/>
                    <a:pt x="2224233" y="8453808"/>
                  </a:cubicBezTo>
                  <a:lnTo>
                    <a:pt x="2224233" y="8453808"/>
                  </a:lnTo>
                  <a:cubicBezTo>
                    <a:pt x="2217744" y="8448846"/>
                    <a:pt x="2211001" y="8444012"/>
                    <a:pt x="2204004" y="8439432"/>
                  </a:cubicBezTo>
                  <a:lnTo>
                    <a:pt x="2204004" y="8439432"/>
                  </a:lnTo>
                  <a:cubicBezTo>
                    <a:pt x="2189501" y="8429890"/>
                    <a:pt x="2174234" y="8421238"/>
                    <a:pt x="2158585" y="8413732"/>
                  </a:cubicBezTo>
                  <a:lnTo>
                    <a:pt x="2158585" y="8413732"/>
                  </a:lnTo>
                  <a:cubicBezTo>
                    <a:pt x="2150188" y="8409661"/>
                    <a:pt x="2141537" y="8405845"/>
                    <a:pt x="2132504" y="8402028"/>
                  </a:cubicBezTo>
                  <a:lnTo>
                    <a:pt x="2132504" y="8402028"/>
                  </a:lnTo>
                  <a:cubicBezTo>
                    <a:pt x="2123853" y="8398465"/>
                    <a:pt x="2114947" y="8395031"/>
                    <a:pt x="2105660" y="8391850"/>
                  </a:cubicBezTo>
                  <a:lnTo>
                    <a:pt x="2105660" y="8391850"/>
                  </a:lnTo>
                  <a:cubicBezTo>
                    <a:pt x="2096499" y="8388669"/>
                    <a:pt x="2087085" y="8385616"/>
                    <a:pt x="2077416" y="8382817"/>
                  </a:cubicBezTo>
                  <a:lnTo>
                    <a:pt x="2077416" y="8382817"/>
                  </a:lnTo>
                  <a:cubicBezTo>
                    <a:pt x="2067747" y="8380018"/>
                    <a:pt x="2057823" y="8377346"/>
                    <a:pt x="2047645" y="8374929"/>
                  </a:cubicBezTo>
                  <a:cubicBezTo>
                    <a:pt x="2037467" y="8372512"/>
                    <a:pt x="2027035" y="8370222"/>
                    <a:pt x="2016348" y="8368059"/>
                  </a:cubicBezTo>
                  <a:cubicBezTo>
                    <a:pt x="2005661" y="8366023"/>
                    <a:pt x="1994720" y="8363988"/>
                    <a:pt x="1983524" y="8362334"/>
                  </a:cubicBezTo>
                  <a:cubicBezTo>
                    <a:pt x="1972456" y="8360680"/>
                    <a:pt x="1961133" y="8359153"/>
                    <a:pt x="1949555" y="8357754"/>
                  </a:cubicBezTo>
                  <a:cubicBezTo>
                    <a:pt x="1937978" y="8356354"/>
                    <a:pt x="1926019" y="8355209"/>
                    <a:pt x="1913932" y="8354192"/>
                  </a:cubicBezTo>
                  <a:cubicBezTo>
                    <a:pt x="1906935" y="8353556"/>
                    <a:pt x="1899683" y="8353047"/>
                    <a:pt x="1892559" y="8352665"/>
                  </a:cubicBezTo>
                  <a:cubicBezTo>
                    <a:pt x="1887343" y="8352411"/>
                    <a:pt x="1882254" y="8352029"/>
                    <a:pt x="1877037" y="8351647"/>
                  </a:cubicBezTo>
                  <a:cubicBezTo>
                    <a:pt x="1864315" y="8350756"/>
                    <a:pt x="1851592" y="8349866"/>
                    <a:pt x="1838870" y="8348721"/>
                  </a:cubicBezTo>
                  <a:cubicBezTo>
                    <a:pt x="1825766" y="8347576"/>
                    <a:pt x="1812662" y="8346431"/>
                    <a:pt x="1799558" y="8345031"/>
                  </a:cubicBezTo>
                  <a:cubicBezTo>
                    <a:pt x="1786199" y="8343632"/>
                    <a:pt x="1772841" y="8342233"/>
                    <a:pt x="1759482" y="8340706"/>
                  </a:cubicBezTo>
                  <a:lnTo>
                    <a:pt x="1759482" y="8340706"/>
                  </a:lnTo>
                  <a:cubicBezTo>
                    <a:pt x="1745996" y="8339179"/>
                    <a:pt x="1732638" y="8337525"/>
                    <a:pt x="1719152" y="8335744"/>
                  </a:cubicBezTo>
                  <a:cubicBezTo>
                    <a:pt x="1705539" y="8333963"/>
                    <a:pt x="1692053" y="8332055"/>
                    <a:pt x="1678440" y="8330146"/>
                  </a:cubicBezTo>
                  <a:cubicBezTo>
                    <a:pt x="1664827" y="8328238"/>
                    <a:pt x="1651341" y="8326075"/>
                    <a:pt x="1637728" y="8323912"/>
                  </a:cubicBezTo>
                  <a:cubicBezTo>
                    <a:pt x="1624115" y="8321749"/>
                    <a:pt x="1610629" y="8319459"/>
                    <a:pt x="1597016" y="8317169"/>
                  </a:cubicBezTo>
                  <a:cubicBezTo>
                    <a:pt x="1583403" y="8314879"/>
                    <a:pt x="1569918" y="8312462"/>
                    <a:pt x="1556305" y="8309917"/>
                  </a:cubicBezTo>
                  <a:cubicBezTo>
                    <a:pt x="1542819" y="8307373"/>
                    <a:pt x="1529333" y="8304828"/>
                    <a:pt x="1515847" y="8302284"/>
                  </a:cubicBezTo>
                  <a:cubicBezTo>
                    <a:pt x="1502361" y="8299739"/>
                    <a:pt x="1488876" y="8296941"/>
                    <a:pt x="1475263" y="8294142"/>
                  </a:cubicBezTo>
                  <a:cubicBezTo>
                    <a:pt x="1461650" y="8291343"/>
                    <a:pt x="1448164" y="8288544"/>
                    <a:pt x="1434678" y="8285618"/>
                  </a:cubicBezTo>
                  <a:cubicBezTo>
                    <a:pt x="1270050" y="8249995"/>
                    <a:pt x="1108983" y="8205593"/>
                    <a:pt x="953134" y="8163228"/>
                  </a:cubicBezTo>
                  <a:cubicBezTo>
                    <a:pt x="374262" y="8005469"/>
                    <a:pt x="26304" y="7676976"/>
                    <a:pt x="1368" y="7093907"/>
                  </a:cubicBezTo>
                  <a:cubicBezTo>
                    <a:pt x="732" y="7078640"/>
                    <a:pt x="223" y="7063118"/>
                    <a:pt x="95" y="7047470"/>
                  </a:cubicBezTo>
                  <a:cubicBezTo>
                    <a:pt x="-32" y="7032457"/>
                    <a:pt x="-32" y="7017317"/>
                    <a:pt x="95" y="7001924"/>
                  </a:cubicBezTo>
                  <a:cubicBezTo>
                    <a:pt x="350" y="6987038"/>
                    <a:pt x="732" y="6972026"/>
                    <a:pt x="1240" y="6956886"/>
                  </a:cubicBezTo>
                  <a:cubicBezTo>
                    <a:pt x="1749" y="6942891"/>
                    <a:pt x="2513" y="6928769"/>
                    <a:pt x="3403" y="6914393"/>
                  </a:cubicBezTo>
                  <a:cubicBezTo>
                    <a:pt x="3403" y="6913884"/>
                    <a:pt x="3403" y="6913503"/>
                    <a:pt x="3530" y="6912993"/>
                  </a:cubicBezTo>
                  <a:lnTo>
                    <a:pt x="3530" y="6912993"/>
                  </a:lnTo>
                  <a:cubicBezTo>
                    <a:pt x="3912" y="6907268"/>
                    <a:pt x="4294" y="6901543"/>
                    <a:pt x="4675" y="6895945"/>
                  </a:cubicBezTo>
                  <a:cubicBezTo>
                    <a:pt x="5312" y="6887422"/>
                    <a:pt x="6075" y="6879025"/>
                    <a:pt x="6966" y="6870628"/>
                  </a:cubicBezTo>
                  <a:cubicBezTo>
                    <a:pt x="8365" y="6856378"/>
                    <a:pt x="10019" y="6842130"/>
                    <a:pt x="11927" y="6828007"/>
                  </a:cubicBezTo>
                  <a:lnTo>
                    <a:pt x="11927" y="6828007"/>
                  </a:lnTo>
                  <a:cubicBezTo>
                    <a:pt x="13836" y="6814013"/>
                    <a:pt x="15998" y="6800145"/>
                    <a:pt x="18416" y="6786278"/>
                  </a:cubicBezTo>
                  <a:lnTo>
                    <a:pt x="18416" y="6786278"/>
                  </a:lnTo>
                  <a:cubicBezTo>
                    <a:pt x="20833" y="6772410"/>
                    <a:pt x="23505" y="6758670"/>
                    <a:pt x="26304" y="6745057"/>
                  </a:cubicBezTo>
                  <a:lnTo>
                    <a:pt x="26304" y="6745057"/>
                  </a:lnTo>
                  <a:cubicBezTo>
                    <a:pt x="29230" y="6731444"/>
                    <a:pt x="32283" y="6717831"/>
                    <a:pt x="35718" y="6704345"/>
                  </a:cubicBezTo>
                  <a:cubicBezTo>
                    <a:pt x="40807" y="6684117"/>
                    <a:pt x="35718" y="6704345"/>
                    <a:pt x="35718" y="6704218"/>
                  </a:cubicBezTo>
                  <a:cubicBezTo>
                    <a:pt x="42461" y="6677247"/>
                    <a:pt x="50095" y="6650529"/>
                    <a:pt x="58619" y="6624194"/>
                  </a:cubicBezTo>
                  <a:cubicBezTo>
                    <a:pt x="62944" y="6610962"/>
                    <a:pt x="67397" y="6597859"/>
                    <a:pt x="72104" y="6584881"/>
                  </a:cubicBezTo>
                  <a:lnTo>
                    <a:pt x="72104" y="6584881"/>
                  </a:lnTo>
                  <a:cubicBezTo>
                    <a:pt x="76812" y="6571778"/>
                    <a:pt x="81774" y="6558928"/>
                    <a:pt x="86862" y="6546205"/>
                  </a:cubicBezTo>
                  <a:lnTo>
                    <a:pt x="86862" y="6546205"/>
                  </a:lnTo>
                  <a:cubicBezTo>
                    <a:pt x="91951" y="6533356"/>
                    <a:pt x="97295" y="6520633"/>
                    <a:pt x="102893" y="6507911"/>
                  </a:cubicBezTo>
                  <a:cubicBezTo>
                    <a:pt x="108491" y="6494934"/>
                    <a:pt x="114470" y="6482084"/>
                    <a:pt x="120577" y="6469235"/>
                  </a:cubicBezTo>
                  <a:cubicBezTo>
                    <a:pt x="126556" y="6456767"/>
                    <a:pt x="132663" y="6444299"/>
                    <a:pt x="139024" y="6431958"/>
                  </a:cubicBezTo>
                  <a:lnTo>
                    <a:pt x="139024" y="6431958"/>
                  </a:lnTo>
                  <a:cubicBezTo>
                    <a:pt x="145386" y="6419490"/>
                    <a:pt x="151874" y="6407276"/>
                    <a:pt x="158617" y="6394936"/>
                  </a:cubicBezTo>
                  <a:lnTo>
                    <a:pt x="158617" y="6394936"/>
                  </a:lnTo>
                  <a:cubicBezTo>
                    <a:pt x="165487" y="6382341"/>
                    <a:pt x="172612" y="6369745"/>
                    <a:pt x="179991" y="6357277"/>
                  </a:cubicBezTo>
                  <a:cubicBezTo>
                    <a:pt x="187243" y="6345063"/>
                    <a:pt x="194622" y="6332850"/>
                    <a:pt x="202128" y="6320637"/>
                  </a:cubicBezTo>
                  <a:cubicBezTo>
                    <a:pt x="209761" y="6308550"/>
                    <a:pt x="217522" y="6296337"/>
                    <a:pt x="225664" y="6284123"/>
                  </a:cubicBezTo>
                  <a:cubicBezTo>
                    <a:pt x="233679" y="6271909"/>
                    <a:pt x="241949" y="6259823"/>
                    <a:pt x="250346" y="6247737"/>
                  </a:cubicBezTo>
                  <a:cubicBezTo>
                    <a:pt x="258743" y="6235650"/>
                    <a:pt x="267394" y="6223564"/>
                    <a:pt x="276172" y="6211478"/>
                  </a:cubicBezTo>
                  <a:cubicBezTo>
                    <a:pt x="284951" y="6199392"/>
                    <a:pt x="293984" y="6187433"/>
                    <a:pt x="303271" y="6175474"/>
                  </a:cubicBezTo>
                  <a:lnTo>
                    <a:pt x="303271" y="6175474"/>
                  </a:lnTo>
                  <a:cubicBezTo>
                    <a:pt x="312431" y="6163387"/>
                    <a:pt x="321846" y="6151428"/>
                    <a:pt x="331515" y="6139469"/>
                  </a:cubicBezTo>
                  <a:cubicBezTo>
                    <a:pt x="341057" y="6127510"/>
                    <a:pt x="350980" y="6115551"/>
                    <a:pt x="361158" y="6103337"/>
                  </a:cubicBezTo>
                  <a:cubicBezTo>
                    <a:pt x="371209" y="6091251"/>
                    <a:pt x="381387" y="6079292"/>
                    <a:pt x="391819" y="6067333"/>
                  </a:cubicBezTo>
                  <a:cubicBezTo>
                    <a:pt x="402379" y="6055246"/>
                    <a:pt x="413066" y="6043160"/>
                    <a:pt x="423880" y="6031074"/>
                  </a:cubicBezTo>
                  <a:cubicBezTo>
                    <a:pt x="434694" y="6018988"/>
                    <a:pt x="445763" y="6007029"/>
                    <a:pt x="456831" y="5995196"/>
                  </a:cubicBezTo>
                  <a:cubicBezTo>
                    <a:pt x="468154" y="5983110"/>
                    <a:pt x="479604" y="5971024"/>
                    <a:pt x="491309" y="5958937"/>
                  </a:cubicBezTo>
                  <a:cubicBezTo>
                    <a:pt x="503014" y="5946851"/>
                    <a:pt x="514845" y="5934765"/>
                    <a:pt x="526805" y="5922678"/>
                  </a:cubicBezTo>
                  <a:cubicBezTo>
                    <a:pt x="535074" y="5914409"/>
                    <a:pt x="543344" y="5906139"/>
                    <a:pt x="551613" y="5897870"/>
                  </a:cubicBezTo>
                  <a:cubicBezTo>
                    <a:pt x="555430" y="5894180"/>
                    <a:pt x="559247" y="5890364"/>
                    <a:pt x="563064" y="5886674"/>
                  </a:cubicBezTo>
                  <a:cubicBezTo>
                    <a:pt x="1168270" y="5294953"/>
                    <a:pt x="2123598" y="4754886"/>
                    <a:pt x="2713411" y="3825638"/>
                  </a:cubicBezTo>
                  <a:cubicBezTo>
                    <a:pt x="2843688" y="3620298"/>
                    <a:pt x="2955137" y="3399055"/>
                    <a:pt x="3021675" y="3146514"/>
                  </a:cubicBezTo>
                  <a:cubicBezTo>
                    <a:pt x="3139740" y="2698175"/>
                    <a:pt x="3284012" y="2310904"/>
                    <a:pt x="3438335" y="1976559"/>
                  </a:cubicBezTo>
                  <a:cubicBezTo>
                    <a:pt x="4048631" y="654442"/>
                    <a:pt x="4816049" y="161321"/>
                    <a:pt x="4740223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A08185D-A0C1-4C2C-82D2-009B21EBBEB6}"/>
                </a:ext>
              </a:extLst>
            </p:cNvPr>
            <p:cNvSpPr/>
            <p:nvPr/>
          </p:nvSpPr>
          <p:spPr>
            <a:xfrm>
              <a:off x="-1387491" y="-435268"/>
              <a:ext cx="4873451" cy="9655379"/>
            </a:xfrm>
            <a:custGeom>
              <a:avLst/>
              <a:gdLst>
                <a:gd name="connsiteX0" fmla="*/ 622432 w 4873451"/>
                <a:gd name="connsiteY0" fmla="*/ 9645138 h 9655379"/>
                <a:gd name="connsiteX1" fmla="*/ 2391869 w 4873451"/>
                <a:gd name="connsiteY1" fmla="*/ 8592228 h 9655379"/>
                <a:gd name="connsiteX2" fmla="*/ 2383727 w 4873451"/>
                <a:gd name="connsiteY2" fmla="*/ 8568692 h 9655379"/>
                <a:gd name="connsiteX3" fmla="*/ 2373676 w 4873451"/>
                <a:gd name="connsiteY3" fmla="*/ 8546682 h 9655379"/>
                <a:gd name="connsiteX4" fmla="*/ 2361462 w 4873451"/>
                <a:gd name="connsiteY4" fmla="*/ 8525817 h 9655379"/>
                <a:gd name="connsiteX5" fmla="*/ 2347595 w 4873451"/>
                <a:gd name="connsiteY5" fmla="*/ 8506606 h 9655379"/>
                <a:gd name="connsiteX6" fmla="*/ 2331819 w 4873451"/>
                <a:gd name="connsiteY6" fmla="*/ 8488540 h 9655379"/>
                <a:gd name="connsiteX7" fmla="*/ 2314389 w 4873451"/>
                <a:gd name="connsiteY7" fmla="*/ 8471874 h 9655379"/>
                <a:gd name="connsiteX8" fmla="*/ 2314389 w 4873451"/>
                <a:gd name="connsiteY8" fmla="*/ 8471874 h 9655379"/>
                <a:gd name="connsiteX9" fmla="*/ 2295306 w 4873451"/>
                <a:gd name="connsiteY9" fmla="*/ 8456352 h 9655379"/>
                <a:gd name="connsiteX10" fmla="*/ 2295306 w 4873451"/>
                <a:gd name="connsiteY10" fmla="*/ 8456352 h 9655379"/>
                <a:gd name="connsiteX11" fmla="*/ 2273932 w 4873451"/>
                <a:gd name="connsiteY11" fmla="*/ 8441595 h 9655379"/>
                <a:gd name="connsiteX12" fmla="*/ 2273932 w 4873451"/>
                <a:gd name="connsiteY12" fmla="*/ 8441595 h 9655379"/>
                <a:gd name="connsiteX13" fmla="*/ 2273932 w 4873451"/>
                <a:gd name="connsiteY13" fmla="*/ 8441595 h 9655379"/>
                <a:gd name="connsiteX14" fmla="*/ 2228767 w 4873451"/>
                <a:gd name="connsiteY14" fmla="*/ 8417167 h 9655379"/>
                <a:gd name="connsiteX15" fmla="*/ 2228767 w 4873451"/>
                <a:gd name="connsiteY15" fmla="*/ 8417167 h 9655379"/>
                <a:gd name="connsiteX16" fmla="*/ 2203704 w 4873451"/>
                <a:gd name="connsiteY16" fmla="*/ 8406481 h 9655379"/>
                <a:gd name="connsiteX17" fmla="*/ 2176224 w 4873451"/>
                <a:gd name="connsiteY17" fmla="*/ 8396557 h 9655379"/>
                <a:gd name="connsiteX18" fmla="*/ 2176224 w 4873451"/>
                <a:gd name="connsiteY18" fmla="*/ 8396557 h 9655379"/>
                <a:gd name="connsiteX19" fmla="*/ 2147725 w 4873451"/>
                <a:gd name="connsiteY19" fmla="*/ 8388033 h 9655379"/>
                <a:gd name="connsiteX20" fmla="*/ 2117700 w 4873451"/>
                <a:gd name="connsiteY20" fmla="*/ 8380654 h 9655379"/>
                <a:gd name="connsiteX21" fmla="*/ 2086149 w 4873451"/>
                <a:gd name="connsiteY21" fmla="*/ 8374420 h 9655379"/>
                <a:gd name="connsiteX22" fmla="*/ 2053198 w 4873451"/>
                <a:gd name="connsiteY22" fmla="*/ 8369204 h 9655379"/>
                <a:gd name="connsiteX23" fmla="*/ 2018593 w 4873451"/>
                <a:gd name="connsiteY23" fmla="*/ 8365133 h 9655379"/>
                <a:gd name="connsiteX24" fmla="*/ 1982843 w 4873451"/>
                <a:gd name="connsiteY24" fmla="*/ 8362206 h 9655379"/>
                <a:gd name="connsiteX25" fmla="*/ 1945439 w 4873451"/>
                <a:gd name="connsiteY25" fmla="*/ 8360425 h 9655379"/>
                <a:gd name="connsiteX26" fmla="*/ 1937423 w 4873451"/>
                <a:gd name="connsiteY26" fmla="*/ 8360171 h 9655379"/>
                <a:gd name="connsiteX27" fmla="*/ 1906635 w 4873451"/>
                <a:gd name="connsiteY27" fmla="*/ 8359153 h 9655379"/>
                <a:gd name="connsiteX28" fmla="*/ 1866687 w 4873451"/>
                <a:gd name="connsiteY28" fmla="*/ 8357372 h 9655379"/>
                <a:gd name="connsiteX29" fmla="*/ 1825720 w 4873451"/>
                <a:gd name="connsiteY29" fmla="*/ 8354955 h 9655379"/>
                <a:gd name="connsiteX30" fmla="*/ 1784118 w 4873451"/>
                <a:gd name="connsiteY30" fmla="*/ 8351902 h 9655379"/>
                <a:gd name="connsiteX31" fmla="*/ 1742388 w 4873451"/>
                <a:gd name="connsiteY31" fmla="*/ 8348212 h 9655379"/>
                <a:gd name="connsiteX32" fmla="*/ 1700404 w 4873451"/>
                <a:gd name="connsiteY32" fmla="*/ 8343886 h 9655379"/>
                <a:gd name="connsiteX33" fmla="*/ 1658420 w 4873451"/>
                <a:gd name="connsiteY33" fmla="*/ 8339052 h 9655379"/>
                <a:gd name="connsiteX34" fmla="*/ 1616563 w 4873451"/>
                <a:gd name="connsiteY34" fmla="*/ 8333708 h 9655379"/>
                <a:gd name="connsiteX35" fmla="*/ 1574707 w 4873451"/>
                <a:gd name="connsiteY35" fmla="*/ 8327856 h 9655379"/>
                <a:gd name="connsiteX36" fmla="*/ 1533104 w 4873451"/>
                <a:gd name="connsiteY36" fmla="*/ 8321495 h 9655379"/>
                <a:gd name="connsiteX37" fmla="*/ 1491502 w 4873451"/>
                <a:gd name="connsiteY37" fmla="*/ 8314752 h 9655379"/>
                <a:gd name="connsiteX38" fmla="*/ 1450027 w 4873451"/>
                <a:gd name="connsiteY38" fmla="*/ 8307500 h 9655379"/>
                <a:gd name="connsiteX39" fmla="*/ 968101 w 4873451"/>
                <a:gd name="connsiteY39" fmla="*/ 8201141 h 9655379"/>
                <a:gd name="connsiteX40" fmla="*/ 50 w 4873451"/>
                <a:gd name="connsiteY40" fmla="*/ 7101413 h 9655379"/>
                <a:gd name="connsiteX41" fmla="*/ 304 w 4873451"/>
                <a:gd name="connsiteY41" fmla="*/ 7055739 h 9655379"/>
                <a:gd name="connsiteX42" fmla="*/ 1831 w 4873451"/>
                <a:gd name="connsiteY42" fmla="*/ 7011083 h 9655379"/>
                <a:gd name="connsiteX43" fmla="*/ 1831 w 4873451"/>
                <a:gd name="connsiteY43" fmla="*/ 7011083 h 9655379"/>
                <a:gd name="connsiteX44" fmla="*/ 4376 w 4873451"/>
                <a:gd name="connsiteY44" fmla="*/ 6967318 h 9655379"/>
                <a:gd name="connsiteX45" fmla="*/ 5521 w 4873451"/>
                <a:gd name="connsiteY45" fmla="*/ 6951924 h 9655379"/>
                <a:gd name="connsiteX46" fmla="*/ 7938 w 4873451"/>
                <a:gd name="connsiteY46" fmla="*/ 6924825 h 9655379"/>
                <a:gd name="connsiteX47" fmla="*/ 9592 w 4873451"/>
                <a:gd name="connsiteY47" fmla="*/ 6909686 h 9655379"/>
                <a:gd name="connsiteX48" fmla="*/ 12900 w 4873451"/>
                <a:gd name="connsiteY48" fmla="*/ 6883477 h 9655379"/>
                <a:gd name="connsiteX49" fmla="*/ 12900 w 4873451"/>
                <a:gd name="connsiteY49" fmla="*/ 6883477 h 9655379"/>
                <a:gd name="connsiteX50" fmla="*/ 19515 w 4873451"/>
                <a:gd name="connsiteY50" fmla="*/ 6841748 h 9655379"/>
                <a:gd name="connsiteX51" fmla="*/ 19515 w 4873451"/>
                <a:gd name="connsiteY51" fmla="*/ 6841748 h 9655379"/>
                <a:gd name="connsiteX52" fmla="*/ 27530 w 4873451"/>
                <a:gd name="connsiteY52" fmla="*/ 6801036 h 9655379"/>
                <a:gd name="connsiteX53" fmla="*/ 37072 w 4873451"/>
                <a:gd name="connsiteY53" fmla="*/ 6760833 h 9655379"/>
                <a:gd name="connsiteX54" fmla="*/ 37072 w 4873451"/>
                <a:gd name="connsiteY54" fmla="*/ 6760833 h 9655379"/>
                <a:gd name="connsiteX55" fmla="*/ 60354 w 4873451"/>
                <a:gd name="connsiteY55" fmla="*/ 6681954 h 9655379"/>
                <a:gd name="connsiteX56" fmla="*/ 60354 w 4873451"/>
                <a:gd name="connsiteY56" fmla="*/ 6681827 h 9655379"/>
                <a:gd name="connsiteX57" fmla="*/ 74095 w 4873451"/>
                <a:gd name="connsiteY57" fmla="*/ 6643151 h 9655379"/>
                <a:gd name="connsiteX58" fmla="*/ 74095 w 4873451"/>
                <a:gd name="connsiteY58" fmla="*/ 6643151 h 9655379"/>
                <a:gd name="connsiteX59" fmla="*/ 89107 w 4873451"/>
                <a:gd name="connsiteY59" fmla="*/ 6604856 h 9655379"/>
                <a:gd name="connsiteX60" fmla="*/ 89107 w 4873451"/>
                <a:gd name="connsiteY60" fmla="*/ 6604856 h 9655379"/>
                <a:gd name="connsiteX61" fmla="*/ 105392 w 4873451"/>
                <a:gd name="connsiteY61" fmla="*/ 6567197 h 9655379"/>
                <a:gd name="connsiteX62" fmla="*/ 105392 w 4873451"/>
                <a:gd name="connsiteY62" fmla="*/ 6567197 h 9655379"/>
                <a:gd name="connsiteX63" fmla="*/ 122949 w 4873451"/>
                <a:gd name="connsiteY63" fmla="*/ 6529921 h 9655379"/>
                <a:gd name="connsiteX64" fmla="*/ 122949 w 4873451"/>
                <a:gd name="connsiteY64" fmla="*/ 6529921 h 9655379"/>
                <a:gd name="connsiteX65" fmla="*/ 142160 w 4873451"/>
                <a:gd name="connsiteY65" fmla="*/ 6492390 h 9655379"/>
                <a:gd name="connsiteX66" fmla="*/ 142160 w 4873451"/>
                <a:gd name="connsiteY66" fmla="*/ 6492390 h 9655379"/>
                <a:gd name="connsiteX67" fmla="*/ 162261 w 4873451"/>
                <a:gd name="connsiteY67" fmla="*/ 6456003 h 9655379"/>
                <a:gd name="connsiteX68" fmla="*/ 162261 w 4873451"/>
                <a:gd name="connsiteY68" fmla="*/ 6456003 h 9655379"/>
                <a:gd name="connsiteX69" fmla="*/ 183508 w 4873451"/>
                <a:gd name="connsiteY69" fmla="*/ 6419999 h 9655379"/>
                <a:gd name="connsiteX70" fmla="*/ 206535 w 4873451"/>
                <a:gd name="connsiteY70" fmla="*/ 6383485 h 9655379"/>
                <a:gd name="connsiteX71" fmla="*/ 206535 w 4873451"/>
                <a:gd name="connsiteY71" fmla="*/ 6383485 h 9655379"/>
                <a:gd name="connsiteX72" fmla="*/ 230326 w 4873451"/>
                <a:gd name="connsiteY72" fmla="*/ 6347863 h 9655379"/>
                <a:gd name="connsiteX73" fmla="*/ 255517 w 4873451"/>
                <a:gd name="connsiteY73" fmla="*/ 6312240 h 9655379"/>
                <a:gd name="connsiteX74" fmla="*/ 281852 w 4873451"/>
                <a:gd name="connsiteY74" fmla="*/ 6276744 h 9655379"/>
                <a:gd name="connsiteX75" fmla="*/ 309332 w 4873451"/>
                <a:gd name="connsiteY75" fmla="*/ 6241503 h 9655379"/>
                <a:gd name="connsiteX76" fmla="*/ 338212 w 4873451"/>
                <a:gd name="connsiteY76" fmla="*/ 6206262 h 9655379"/>
                <a:gd name="connsiteX77" fmla="*/ 368237 w 4873451"/>
                <a:gd name="connsiteY77" fmla="*/ 6170766 h 9655379"/>
                <a:gd name="connsiteX78" fmla="*/ 399662 w 4873451"/>
                <a:gd name="connsiteY78" fmla="*/ 6135398 h 9655379"/>
                <a:gd name="connsiteX79" fmla="*/ 399662 w 4873451"/>
                <a:gd name="connsiteY79" fmla="*/ 6135398 h 9655379"/>
                <a:gd name="connsiteX80" fmla="*/ 432231 w 4873451"/>
                <a:gd name="connsiteY80" fmla="*/ 6100156 h 9655379"/>
                <a:gd name="connsiteX81" fmla="*/ 466200 w 4873451"/>
                <a:gd name="connsiteY81" fmla="*/ 6064661 h 9655379"/>
                <a:gd name="connsiteX82" fmla="*/ 480195 w 4873451"/>
                <a:gd name="connsiteY82" fmla="*/ 6050285 h 9655379"/>
                <a:gd name="connsiteX83" fmla="*/ 500932 w 4873451"/>
                <a:gd name="connsiteY83" fmla="*/ 6029547 h 9655379"/>
                <a:gd name="connsiteX84" fmla="*/ 537191 w 4873451"/>
                <a:gd name="connsiteY84" fmla="*/ 5994051 h 9655379"/>
                <a:gd name="connsiteX85" fmla="*/ 574468 w 4873451"/>
                <a:gd name="connsiteY85" fmla="*/ 5958811 h 9655379"/>
                <a:gd name="connsiteX86" fmla="*/ 612381 w 4873451"/>
                <a:gd name="connsiteY86" fmla="*/ 5923824 h 9655379"/>
                <a:gd name="connsiteX87" fmla="*/ 2801150 w 4873451"/>
                <a:gd name="connsiteY87" fmla="*/ 3861897 h 9655379"/>
                <a:gd name="connsiteX88" fmla="*/ 3098346 w 4873451"/>
                <a:gd name="connsiteY88" fmla="*/ 3166107 h 9655379"/>
                <a:gd name="connsiteX89" fmla="*/ 3502793 w 4873451"/>
                <a:gd name="connsiteY89" fmla="*/ 1976177 h 9655379"/>
                <a:gd name="connsiteX90" fmla="*/ 4869438 w 4873451"/>
                <a:gd name="connsiteY90" fmla="*/ 0 h 965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873451" h="9655379">
                  <a:moveTo>
                    <a:pt x="622432" y="9645138"/>
                  </a:moveTo>
                  <a:cubicBezTo>
                    <a:pt x="1682847" y="9752388"/>
                    <a:pt x="2507771" y="8990950"/>
                    <a:pt x="2391869" y="8592228"/>
                  </a:cubicBezTo>
                  <a:cubicBezTo>
                    <a:pt x="2389579" y="8584213"/>
                    <a:pt x="2386907" y="8576325"/>
                    <a:pt x="2383727" y="8568692"/>
                  </a:cubicBezTo>
                  <a:cubicBezTo>
                    <a:pt x="2380673" y="8561186"/>
                    <a:pt x="2377365" y="8553806"/>
                    <a:pt x="2373676" y="8546682"/>
                  </a:cubicBezTo>
                  <a:cubicBezTo>
                    <a:pt x="2369986" y="8539558"/>
                    <a:pt x="2365915" y="8532560"/>
                    <a:pt x="2361462" y="8525817"/>
                  </a:cubicBezTo>
                  <a:cubicBezTo>
                    <a:pt x="2357010" y="8519074"/>
                    <a:pt x="2352557" y="8512840"/>
                    <a:pt x="2347595" y="8506606"/>
                  </a:cubicBezTo>
                  <a:cubicBezTo>
                    <a:pt x="2342633" y="8500372"/>
                    <a:pt x="2337417" y="8494393"/>
                    <a:pt x="2331819" y="8488540"/>
                  </a:cubicBezTo>
                  <a:cubicBezTo>
                    <a:pt x="2326221" y="8482688"/>
                    <a:pt x="2320623" y="8477218"/>
                    <a:pt x="2314389" y="8471874"/>
                  </a:cubicBezTo>
                  <a:lnTo>
                    <a:pt x="2314389" y="8471874"/>
                  </a:lnTo>
                  <a:cubicBezTo>
                    <a:pt x="2308410" y="8466530"/>
                    <a:pt x="2302049" y="8461315"/>
                    <a:pt x="2295306" y="8456352"/>
                  </a:cubicBezTo>
                  <a:lnTo>
                    <a:pt x="2295306" y="8456352"/>
                  </a:lnTo>
                  <a:cubicBezTo>
                    <a:pt x="2288563" y="8451263"/>
                    <a:pt x="2281438" y="8446302"/>
                    <a:pt x="2273932" y="8441595"/>
                  </a:cubicBezTo>
                  <a:lnTo>
                    <a:pt x="2273932" y="8441595"/>
                  </a:lnTo>
                  <a:lnTo>
                    <a:pt x="2273932" y="8441595"/>
                  </a:lnTo>
                  <a:cubicBezTo>
                    <a:pt x="2259429" y="8432434"/>
                    <a:pt x="2244289" y="8424292"/>
                    <a:pt x="2228767" y="8417167"/>
                  </a:cubicBezTo>
                  <a:lnTo>
                    <a:pt x="2228767" y="8417167"/>
                  </a:lnTo>
                  <a:cubicBezTo>
                    <a:pt x="2220752" y="8413478"/>
                    <a:pt x="2212355" y="8409915"/>
                    <a:pt x="2203704" y="8406481"/>
                  </a:cubicBezTo>
                  <a:cubicBezTo>
                    <a:pt x="2194926" y="8403045"/>
                    <a:pt x="2185766" y="8399737"/>
                    <a:pt x="2176224" y="8396557"/>
                  </a:cubicBezTo>
                  <a:lnTo>
                    <a:pt x="2176224" y="8396557"/>
                  </a:lnTo>
                  <a:cubicBezTo>
                    <a:pt x="2167063" y="8393504"/>
                    <a:pt x="2157522" y="8390705"/>
                    <a:pt x="2147725" y="8388033"/>
                  </a:cubicBezTo>
                  <a:cubicBezTo>
                    <a:pt x="2137929" y="8385362"/>
                    <a:pt x="2127878" y="8382944"/>
                    <a:pt x="2117700" y="8380654"/>
                  </a:cubicBezTo>
                  <a:cubicBezTo>
                    <a:pt x="2107523" y="8378364"/>
                    <a:pt x="2096963" y="8376329"/>
                    <a:pt x="2086149" y="8374420"/>
                  </a:cubicBezTo>
                  <a:cubicBezTo>
                    <a:pt x="2075335" y="8372512"/>
                    <a:pt x="2064393" y="8370731"/>
                    <a:pt x="2053198" y="8369204"/>
                  </a:cubicBezTo>
                  <a:cubicBezTo>
                    <a:pt x="2042002" y="8367678"/>
                    <a:pt x="2030424" y="8366405"/>
                    <a:pt x="2018593" y="8365133"/>
                  </a:cubicBezTo>
                  <a:cubicBezTo>
                    <a:pt x="2007015" y="8363988"/>
                    <a:pt x="1995056" y="8363097"/>
                    <a:pt x="1982843" y="8362206"/>
                  </a:cubicBezTo>
                  <a:cubicBezTo>
                    <a:pt x="1970629" y="8361444"/>
                    <a:pt x="1958161" y="8360808"/>
                    <a:pt x="1945439" y="8360425"/>
                  </a:cubicBezTo>
                  <a:cubicBezTo>
                    <a:pt x="1942767" y="8360298"/>
                    <a:pt x="1940095" y="8360298"/>
                    <a:pt x="1937423" y="8360171"/>
                  </a:cubicBezTo>
                  <a:cubicBezTo>
                    <a:pt x="1927118" y="8359917"/>
                    <a:pt x="1916940" y="8359662"/>
                    <a:pt x="1906635" y="8359153"/>
                  </a:cubicBezTo>
                  <a:cubicBezTo>
                    <a:pt x="1893277" y="8358644"/>
                    <a:pt x="1880045" y="8358136"/>
                    <a:pt x="1866687" y="8357372"/>
                  </a:cubicBezTo>
                  <a:cubicBezTo>
                    <a:pt x="1853074" y="8356609"/>
                    <a:pt x="1839333" y="8355845"/>
                    <a:pt x="1825720" y="8354955"/>
                  </a:cubicBezTo>
                  <a:cubicBezTo>
                    <a:pt x="1811853" y="8354064"/>
                    <a:pt x="1797985" y="8353047"/>
                    <a:pt x="1784118" y="8351902"/>
                  </a:cubicBezTo>
                  <a:cubicBezTo>
                    <a:pt x="1770251" y="8350756"/>
                    <a:pt x="1756383" y="8349484"/>
                    <a:pt x="1742388" y="8348212"/>
                  </a:cubicBezTo>
                  <a:cubicBezTo>
                    <a:pt x="1728394" y="8346940"/>
                    <a:pt x="1714399" y="8345413"/>
                    <a:pt x="1700404" y="8343886"/>
                  </a:cubicBezTo>
                  <a:cubicBezTo>
                    <a:pt x="1686410" y="8342360"/>
                    <a:pt x="1672415" y="8340706"/>
                    <a:pt x="1658420" y="8339052"/>
                  </a:cubicBezTo>
                  <a:cubicBezTo>
                    <a:pt x="1644426" y="8337398"/>
                    <a:pt x="1630431" y="8335617"/>
                    <a:pt x="1616563" y="8333708"/>
                  </a:cubicBezTo>
                  <a:cubicBezTo>
                    <a:pt x="1602569" y="8331800"/>
                    <a:pt x="1588701" y="8329892"/>
                    <a:pt x="1574707" y="8327856"/>
                  </a:cubicBezTo>
                  <a:cubicBezTo>
                    <a:pt x="1560839" y="8325821"/>
                    <a:pt x="1546972" y="8323658"/>
                    <a:pt x="1533104" y="8321495"/>
                  </a:cubicBezTo>
                  <a:cubicBezTo>
                    <a:pt x="1519237" y="8319332"/>
                    <a:pt x="1505369" y="8317042"/>
                    <a:pt x="1491502" y="8314752"/>
                  </a:cubicBezTo>
                  <a:cubicBezTo>
                    <a:pt x="1477634" y="8312462"/>
                    <a:pt x="1463767" y="8310044"/>
                    <a:pt x="1450027" y="8307500"/>
                  </a:cubicBezTo>
                  <a:cubicBezTo>
                    <a:pt x="1284253" y="8277857"/>
                    <a:pt x="1123060" y="8239435"/>
                    <a:pt x="968101" y="8201141"/>
                  </a:cubicBezTo>
                  <a:cubicBezTo>
                    <a:pt x="363021" y="8051779"/>
                    <a:pt x="4757" y="7715144"/>
                    <a:pt x="50" y="7101413"/>
                  </a:cubicBezTo>
                  <a:cubicBezTo>
                    <a:pt x="-77" y="7086273"/>
                    <a:pt x="50" y="7071133"/>
                    <a:pt x="304" y="7055739"/>
                  </a:cubicBezTo>
                  <a:cubicBezTo>
                    <a:pt x="559" y="7040981"/>
                    <a:pt x="1068" y="7026096"/>
                    <a:pt x="1831" y="7011083"/>
                  </a:cubicBezTo>
                  <a:lnTo>
                    <a:pt x="1831" y="7011083"/>
                  </a:lnTo>
                  <a:cubicBezTo>
                    <a:pt x="2467" y="6996707"/>
                    <a:pt x="3358" y="6982076"/>
                    <a:pt x="4376" y="6967318"/>
                  </a:cubicBezTo>
                  <a:cubicBezTo>
                    <a:pt x="4757" y="6962229"/>
                    <a:pt x="5139" y="6957013"/>
                    <a:pt x="5521" y="6951924"/>
                  </a:cubicBezTo>
                  <a:cubicBezTo>
                    <a:pt x="6284" y="6942891"/>
                    <a:pt x="7047" y="6933858"/>
                    <a:pt x="7938" y="6924825"/>
                  </a:cubicBezTo>
                  <a:cubicBezTo>
                    <a:pt x="8447" y="6919736"/>
                    <a:pt x="8956" y="6914647"/>
                    <a:pt x="9592" y="6909686"/>
                  </a:cubicBezTo>
                  <a:cubicBezTo>
                    <a:pt x="10610" y="6900907"/>
                    <a:pt x="11627" y="6892256"/>
                    <a:pt x="12900" y="6883477"/>
                  </a:cubicBezTo>
                  <a:lnTo>
                    <a:pt x="12900" y="6883477"/>
                  </a:lnTo>
                  <a:cubicBezTo>
                    <a:pt x="14808" y="6869483"/>
                    <a:pt x="17098" y="6855615"/>
                    <a:pt x="19515" y="6841748"/>
                  </a:cubicBezTo>
                  <a:lnTo>
                    <a:pt x="19515" y="6841748"/>
                  </a:lnTo>
                  <a:cubicBezTo>
                    <a:pt x="21933" y="6828135"/>
                    <a:pt x="24604" y="6814521"/>
                    <a:pt x="27530" y="6801036"/>
                  </a:cubicBezTo>
                  <a:cubicBezTo>
                    <a:pt x="30457" y="6787550"/>
                    <a:pt x="33637" y="6774192"/>
                    <a:pt x="37072" y="6760833"/>
                  </a:cubicBezTo>
                  <a:cubicBezTo>
                    <a:pt x="42161" y="6740986"/>
                    <a:pt x="37072" y="6760833"/>
                    <a:pt x="37072" y="6760833"/>
                  </a:cubicBezTo>
                  <a:cubicBezTo>
                    <a:pt x="43942" y="6734116"/>
                    <a:pt x="51703" y="6707908"/>
                    <a:pt x="60354" y="6681954"/>
                  </a:cubicBezTo>
                  <a:cubicBezTo>
                    <a:pt x="73458" y="6643023"/>
                    <a:pt x="60354" y="6681954"/>
                    <a:pt x="60354" y="6681827"/>
                  </a:cubicBezTo>
                  <a:cubicBezTo>
                    <a:pt x="64680" y="6668849"/>
                    <a:pt x="69260" y="6656000"/>
                    <a:pt x="74095" y="6643151"/>
                  </a:cubicBezTo>
                  <a:lnTo>
                    <a:pt x="74095" y="6643151"/>
                  </a:lnTo>
                  <a:cubicBezTo>
                    <a:pt x="78929" y="6630301"/>
                    <a:pt x="83891" y="6617578"/>
                    <a:pt x="89107" y="6604856"/>
                  </a:cubicBezTo>
                  <a:lnTo>
                    <a:pt x="89107" y="6604856"/>
                  </a:lnTo>
                  <a:cubicBezTo>
                    <a:pt x="94323" y="6592261"/>
                    <a:pt x="99794" y="6579666"/>
                    <a:pt x="105392" y="6567197"/>
                  </a:cubicBezTo>
                  <a:lnTo>
                    <a:pt x="105392" y="6567197"/>
                  </a:lnTo>
                  <a:cubicBezTo>
                    <a:pt x="111117" y="6554730"/>
                    <a:pt x="116969" y="6542261"/>
                    <a:pt x="122949" y="6529921"/>
                  </a:cubicBezTo>
                  <a:lnTo>
                    <a:pt x="122949" y="6529921"/>
                  </a:lnTo>
                  <a:cubicBezTo>
                    <a:pt x="129183" y="6517326"/>
                    <a:pt x="135544" y="6504857"/>
                    <a:pt x="142160" y="6492390"/>
                  </a:cubicBezTo>
                  <a:lnTo>
                    <a:pt x="142160" y="6492390"/>
                  </a:lnTo>
                  <a:cubicBezTo>
                    <a:pt x="148648" y="6480176"/>
                    <a:pt x="155264" y="6468090"/>
                    <a:pt x="162261" y="6456003"/>
                  </a:cubicBezTo>
                  <a:lnTo>
                    <a:pt x="162261" y="6456003"/>
                  </a:lnTo>
                  <a:cubicBezTo>
                    <a:pt x="169131" y="6443917"/>
                    <a:pt x="176256" y="6431958"/>
                    <a:pt x="183508" y="6419999"/>
                  </a:cubicBezTo>
                  <a:cubicBezTo>
                    <a:pt x="191014" y="6407785"/>
                    <a:pt x="198647" y="6395572"/>
                    <a:pt x="206535" y="6383485"/>
                  </a:cubicBezTo>
                  <a:lnTo>
                    <a:pt x="206535" y="6383485"/>
                  </a:lnTo>
                  <a:cubicBezTo>
                    <a:pt x="214296" y="6371526"/>
                    <a:pt x="222184" y="6359694"/>
                    <a:pt x="230326" y="6347863"/>
                  </a:cubicBezTo>
                  <a:cubicBezTo>
                    <a:pt x="238468" y="6336031"/>
                    <a:pt x="246865" y="6324199"/>
                    <a:pt x="255517" y="6312240"/>
                  </a:cubicBezTo>
                  <a:cubicBezTo>
                    <a:pt x="264168" y="6300408"/>
                    <a:pt x="272946" y="6288576"/>
                    <a:pt x="281852" y="6276744"/>
                  </a:cubicBezTo>
                  <a:cubicBezTo>
                    <a:pt x="290885" y="6265039"/>
                    <a:pt x="300045" y="6253208"/>
                    <a:pt x="309332" y="6241503"/>
                  </a:cubicBezTo>
                  <a:cubicBezTo>
                    <a:pt x="318747" y="6229671"/>
                    <a:pt x="328416" y="6217966"/>
                    <a:pt x="338212" y="6206262"/>
                  </a:cubicBezTo>
                  <a:cubicBezTo>
                    <a:pt x="348009" y="6194557"/>
                    <a:pt x="358059" y="6182725"/>
                    <a:pt x="368237" y="6170766"/>
                  </a:cubicBezTo>
                  <a:cubicBezTo>
                    <a:pt x="378543" y="6158934"/>
                    <a:pt x="388975" y="6147229"/>
                    <a:pt x="399662" y="6135398"/>
                  </a:cubicBezTo>
                  <a:lnTo>
                    <a:pt x="399662" y="6135398"/>
                  </a:lnTo>
                  <a:cubicBezTo>
                    <a:pt x="410349" y="6123566"/>
                    <a:pt x="421163" y="6111861"/>
                    <a:pt x="432231" y="6100156"/>
                  </a:cubicBezTo>
                  <a:cubicBezTo>
                    <a:pt x="443427" y="6088325"/>
                    <a:pt x="454750" y="6076493"/>
                    <a:pt x="466200" y="6064661"/>
                  </a:cubicBezTo>
                  <a:cubicBezTo>
                    <a:pt x="470780" y="6059954"/>
                    <a:pt x="475488" y="6055119"/>
                    <a:pt x="480195" y="6050285"/>
                  </a:cubicBezTo>
                  <a:cubicBezTo>
                    <a:pt x="487065" y="6043287"/>
                    <a:pt x="493935" y="6036417"/>
                    <a:pt x="500932" y="6029547"/>
                  </a:cubicBezTo>
                  <a:cubicBezTo>
                    <a:pt x="512892" y="6017715"/>
                    <a:pt x="524978" y="6005884"/>
                    <a:pt x="537191" y="5994051"/>
                  </a:cubicBezTo>
                  <a:cubicBezTo>
                    <a:pt x="549405" y="5982220"/>
                    <a:pt x="561873" y="5970515"/>
                    <a:pt x="574468" y="5958811"/>
                  </a:cubicBezTo>
                  <a:cubicBezTo>
                    <a:pt x="586936" y="5947106"/>
                    <a:pt x="599659" y="5935401"/>
                    <a:pt x="612381" y="5923824"/>
                  </a:cubicBezTo>
                  <a:cubicBezTo>
                    <a:pt x="1245959" y="5346098"/>
                    <a:pt x="2223424" y="4813791"/>
                    <a:pt x="2801150" y="3861897"/>
                  </a:cubicBezTo>
                  <a:cubicBezTo>
                    <a:pt x="2928375" y="3652231"/>
                    <a:pt x="3035879" y="3425136"/>
                    <a:pt x="3098346" y="3166107"/>
                  </a:cubicBezTo>
                  <a:cubicBezTo>
                    <a:pt x="3208650" y="2708862"/>
                    <a:pt x="3349233" y="2314976"/>
                    <a:pt x="3502793" y="1976177"/>
                  </a:cubicBezTo>
                  <a:cubicBezTo>
                    <a:pt x="4116651" y="622509"/>
                    <a:pt x="4937884" y="145418"/>
                    <a:pt x="4869438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A49D217-C04A-419D-B73F-47BE64089810}"/>
                </a:ext>
              </a:extLst>
            </p:cNvPr>
            <p:cNvSpPr/>
            <p:nvPr/>
          </p:nvSpPr>
          <p:spPr>
            <a:xfrm>
              <a:off x="-1411519" y="-413513"/>
              <a:ext cx="5001049" cy="9639177"/>
            </a:xfrm>
            <a:custGeom>
              <a:avLst/>
              <a:gdLst>
                <a:gd name="connsiteX0" fmla="*/ 656893 w 5001049"/>
                <a:gd name="connsiteY0" fmla="*/ 9625800 h 9639177"/>
                <a:gd name="connsiteX1" fmla="*/ 2453810 w 5001049"/>
                <a:gd name="connsiteY1" fmla="*/ 8569201 h 9639177"/>
                <a:gd name="connsiteX2" fmla="*/ 2443887 w 5001049"/>
                <a:gd name="connsiteY2" fmla="*/ 8547318 h 9639177"/>
                <a:gd name="connsiteX3" fmla="*/ 2432055 w 5001049"/>
                <a:gd name="connsiteY3" fmla="*/ 8526962 h 9639177"/>
                <a:gd name="connsiteX4" fmla="*/ 2432055 w 5001049"/>
                <a:gd name="connsiteY4" fmla="*/ 8526962 h 9639177"/>
                <a:gd name="connsiteX5" fmla="*/ 2418060 w 5001049"/>
                <a:gd name="connsiteY5" fmla="*/ 8507751 h 9639177"/>
                <a:gd name="connsiteX6" fmla="*/ 2402539 w 5001049"/>
                <a:gd name="connsiteY6" fmla="*/ 8490067 h 9639177"/>
                <a:gd name="connsiteX7" fmla="*/ 2402539 w 5001049"/>
                <a:gd name="connsiteY7" fmla="*/ 8490067 h 9639177"/>
                <a:gd name="connsiteX8" fmla="*/ 2385236 w 5001049"/>
                <a:gd name="connsiteY8" fmla="*/ 8473655 h 9639177"/>
                <a:gd name="connsiteX9" fmla="*/ 2366153 w 5001049"/>
                <a:gd name="connsiteY9" fmla="*/ 8458515 h 9639177"/>
                <a:gd name="connsiteX10" fmla="*/ 2366153 w 5001049"/>
                <a:gd name="connsiteY10" fmla="*/ 8458515 h 9639177"/>
                <a:gd name="connsiteX11" fmla="*/ 2345797 w 5001049"/>
                <a:gd name="connsiteY11" fmla="*/ 8444775 h 9639177"/>
                <a:gd name="connsiteX12" fmla="*/ 2345797 w 5001049"/>
                <a:gd name="connsiteY12" fmla="*/ 8444775 h 9639177"/>
                <a:gd name="connsiteX13" fmla="*/ 2298088 w 5001049"/>
                <a:gd name="connsiteY13" fmla="*/ 8419839 h 9639177"/>
                <a:gd name="connsiteX14" fmla="*/ 2298088 w 5001049"/>
                <a:gd name="connsiteY14" fmla="*/ 8419839 h 9639177"/>
                <a:gd name="connsiteX15" fmla="*/ 2298088 w 5001049"/>
                <a:gd name="connsiteY15" fmla="*/ 8419839 h 9639177"/>
                <a:gd name="connsiteX16" fmla="*/ 2273279 w 5001049"/>
                <a:gd name="connsiteY16" fmla="*/ 8409788 h 9639177"/>
                <a:gd name="connsiteX17" fmla="*/ 2273279 w 5001049"/>
                <a:gd name="connsiteY17" fmla="*/ 8409788 h 9639177"/>
                <a:gd name="connsiteX18" fmla="*/ 2246562 w 5001049"/>
                <a:gd name="connsiteY18" fmla="*/ 8400756 h 9639177"/>
                <a:gd name="connsiteX19" fmla="*/ 2217682 w 5001049"/>
                <a:gd name="connsiteY19" fmla="*/ 8392613 h 9639177"/>
                <a:gd name="connsiteX20" fmla="*/ 2187530 w 5001049"/>
                <a:gd name="connsiteY20" fmla="*/ 8385743 h 9639177"/>
                <a:gd name="connsiteX21" fmla="*/ 2187530 w 5001049"/>
                <a:gd name="connsiteY21" fmla="*/ 8385743 h 9639177"/>
                <a:gd name="connsiteX22" fmla="*/ 2155851 w 5001049"/>
                <a:gd name="connsiteY22" fmla="*/ 8380018 h 9639177"/>
                <a:gd name="connsiteX23" fmla="*/ 2122645 w 5001049"/>
                <a:gd name="connsiteY23" fmla="*/ 8375438 h 9639177"/>
                <a:gd name="connsiteX24" fmla="*/ 2122645 w 5001049"/>
                <a:gd name="connsiteY24" fmla="*/ 8375438 h 9639177"/>
                <a:gd name="connsiteX25" fmla="*/ 2087913 w 5001049"/>
                <a:gd name="connsiteY25" fmla="*/ 8372003 h 9639177"/>
                <a:gd name="connsiteX26" fmla="*/ 2051527 w 5001049"/>
                <a:gd name="connsiteY26" fmla="*/ 8369713 h 9639177"/>
                <a:gd name="connsiteX27" fmla="*/ 2013996 w 5001049"/>
                <a:gd name="connsiteY27" fmla="*/ 8368568 h 9639177"/>
                <a:gd name="connsiteX28" fmla="*/ 1982444 w 5001049"/>
                <a:gd name="connsiteY28" fmla="*/ 8368440 h 9639177"/>
                <a:gd name="connsiteX29" fmla="*/ 1974810 w 5001049"/>
                <a:gd name="connsiteY29" fmla="*/ 8368440 h 9639177"/>
                <a:gd name="connsiteX30" fmla="*/ 1934226 w 5001049"/>
                <a:gd name="connsiteY30" fmla="*/ 8368440 h 9639177"/>
                <a:gd name="connsiteX31" fmla="*/ 1892623 w 5001049"/>
                <a:gd name="connsiteY31" fmla="*/ 8367804 h 9639177"/>
                <a:gd name="connsiteX32" fmla="*/ 1850130 w 5001049"/>
                <a:gd name="connsiteY32" fmla="*/ 8366532 h 9639177"/>
                <a:gd name="connsiteX33" fmla="*/ 1807129 w 5001049"/>
                <a:gd name="connsiteY33" fmla="*/ 8364624 h 9639177"/>
                <a:gd name="connsiteX34" fmla="*/ 1764000 w 5001049"/>
                <a:gd name="connsiteY34" fmla="*/ 8362207 h 9639177"/>
                <a:gd name="connsiteX35" fmla="*/ 1720743 w 5001049"/>
                <a:gd name="connsiteY35" fmla="*/ 8359153 h 9639177"/>
                <a:gd name="connsiteX36" fmla="*/ 1677614 w 5001049"/>
                <a:gd name="connsiteY36" fmla="*/ 8355591 h 9639177"/>
                <a:gd name="connsiteX37" fmla="*/ 1634612 w 5001049"/>
                <a:gd name="connsiteY37" fmla="*/ 8351520 h 9639177"/>
                <a:gd name="connsiteX38" fmla="*/ 1591738 w 5001049"/>
                <a:gd name="connsiteY38" fmla="*/ 8346940 h 9639177"/>
                <a:gd name="connsiteX39" fmla="*/ 1549117 w 5001049"/>
                <a:gd name="connsiteY39" fmla="*/ 8341978 h 9639177"/>
                <a:gd name="connsiteX40" fmla="*/ 1506497 w 5001049"/>
                <a:gd name="connsiteY40" fmla="*/ 8336508 h 9639177"/>
                <a:gd name="connsiteX41" fmla="*/ 1464004 w 5001049"/>
                <a:gd name="connsiteY41" fmla="*/ 8330655 h 9639177"/>
                <a:gd name="connsiteX42" fmla="*/ 983605 w 5001049"/>
                <a:gd name="connsiteY42" fmla="*/ 8239690 h 9639177"/>
                <a:gd name="connsiteX43" fmla="*/ 542 w 5001049"/>
                <a:gd name="connsiteY43" fmla="*/ 7109428 h 9639177"/>
                <a:gd name="connsiteX44" fmla="*/ 542 w 5001049"/>
                <a:gd name="connsiteY44" fmla="*/ 7109428 h 9639177"/>
                <a:gd name="connsiteX45" fmla="*/ 2323 w 5001049"/>
                <a:gd name="connsiteY45" fmla="*/ 7064645 h 9639177"/>
                <a:gd name="connsiteX46" fmla="*/ 2323 w 5001049"/>
                <a:gd name="connsiteY46" fmla="*/ 7064645 h 9639177"/>
                <a:gd name="connsiteX47" fmla="*/ 5122 w 5001049"/>
                <a:gd name="connsiteY47" fmla="*/ 7021134 h 9639177"/>
                <a:gd name="connsiteX48" fmla="*/ 7794 w 5001049"/>
                <a:gd name="connsiteY48" fmla="*/ 6989837 h 9639177"/>
                <a:gd name="connsiteX49" fmla="*/ 8939 w 5001049"/>
                <a:gd name="connsiteY49" fmla="*/ 6978896 h 9639177"/>
                <a:gd name="connsiteX50" fmla="*/ 14028 w 5001049"/>
                <a:gd name="connsiteY50" fmla="*/ 6937420 h 9639177"/>
                <a:gd name="connsiteX51" fmla="*/ 14028 w 5001049"/>
                <a:gd name="connsiteY51" fmla="*/ 6937420 h 9639177"/>
                <a:gd name="connsiteX52" fmla="*/ 16572 w 5001049"/>
                <a:gd name="connsiteY52" fmla="*/ 6920373 h 9639177"/>
                <a:gd name="connsiteX53" fmla="*/ 20516 w 5001049"/>
                <a:gd name="connsiteY53" fmla="*/ 6897345 h 9639177"/>
                <a:gd name="connsiteX54" fmla="*/ 20516 w 5001049"/>
                <a:gd name="connsiteY54" fmla="*/ 6897345 h 9639177"/>
                <a:gd name="connsiteX55" fmla="*/ 28786 w 5001049"/>
                <a:gd name="connsiteY55" fmla="*/ 6856378 h 9639177"/>
                <a:gd name="connsiteX56" fmla="*/ 28786 w 5001049"/>
                <a:gd name="connsiteY56" fmla="*/ 6856378 h 9639177"/>
                <a:gd name="connsiteX57" fmla="*/ 38455 w 5001049"/>
                <a:gd name="connsiteY57" fmla="*/ 6816557 h 9639177"/>
                <a:gd name="connsiteX58" fmla="*/ 38455 w 5001049"/>
                <a:gd name="connsiteY58" fmla="*/ 6816557 h 9639177"/>
                <a:gd name="connsiteX59" fmla="*/ 61991 w 5001049"/>
                <a:gd name="connsiteY59" fmla="*/ 6738950 h 9639177"/>
                <a:gd name="connsiteX60" fmla="*/ 61991 w 5001049"/>
                <a:gd name="connsiteY60" fmla="*/ 6738950 h 9639177"/>
                <a:gd name="connsiteX61" fmla="*/ 75859 w 5001049"/>
                <a:gd name="connsiteY61" fmla="*/ 6700783 h 9639177"/>
                <a:gd name="connsiteX62" fmla="*/ 75859 w 5001049"/>
                <a:gd name="connsiteY62" fmla="*/ 6700783 h 9639177"/>
                <a:gd name="connsiteX63" fmla="*/ 91126 w 5001049"/>
                <a:gd name="connsiteY63" fmla="*/ 6662997 h 9639177"/>
                <a:gd name="connsiteX64" fmla="*/ 91126 w 5001049"/>
                <a:gd name="connsiteY64" fmla="*/ 6662997 h 9639177"/>
                <a:gd name="connsiteX65" fmla="*/ 107792 w 5001049"/>
                <a:gd name="connsiteY65" fmla="*/ 6625848 h 9639177"/>
                <a:gd name="connsiteX66" fmla="*/ 125731 w 5001049"/>
                <a:gd name="connsiteY66" fmla="*/ 6589207 h 9639177"/>
                <a:gd name="connsiteX67" fmla="*/ 125731 w 5001049"/>
                <a:gd name="connsiteY67" fmla="*/ 6589207 h 9639177"/>
                <a:gd name="connsiteX68" fmla="*/ 144942 w 5001049"/>
                <a:gd name="connsiteY68" fmla="*/ 6552948 h 9639177"/>
                <a:gd name="connsiteX69" fmla="*/ 144942 w 5001049"/>
                <a:gd name="connsiteY69" fmla="*/ 6552948 h 9639177"/>
                <a:gd name="connsiteX70" fmla="*/ 165679 w 5001049"/>
                <a:gd name="connsiteY70" fmla="*/ 6516562 h 9639177"/>
                <a:gd name="connsiteX71" fmla="*/ 165679 w 5001049"/>
                <a:gd name="connsiteY71" fmla="*/ 6516562 h 9639177"/>
                <a:gd name="connsiteX72" fmla="*/ 187307 w 5001049"/>
                <a:gd name="connsiteY72" fmla="*/ 6481066 h 9639177"/>
                <a:gd name="connsiteX73" fmla="*/ 210080 w 5001049"/>
                <a:gd name="connsiteY73" fmla="*/ 6446080 h 9639177"/>
                <a:gd name="connsiteX74" fmla="*/ 234635 w 5001049"/>
                <a:gd name="connsiteY74" fmla="*/ 6410457 h 9639177"/>
                <a:gd name="connsiteX75" fmla="*/ 260080 w 5001049"/>
                <a:gd name="connsiteY75" fmla="*/ 6375852 h 9639177"/>
                <a:gd name="connsiteX76" fmla="*/ 260080 w 5001049"/>
                <a:gd name="connsiteY76" fmla="*/ 6375852 h 9639177"/>
                <a:gd name="connsiteX77" fmla="*/ 286797 w 5001049"/>
                <a:gd name="connsiteY77" fmla="*/ 6341119 h 9639177"/>
                <a:gd name="connsiteX78" fmla="*/ 286797 w 5001049"/>
                <a:gd name="connsiteY78" fmla="*/ 6341119 h 9639177"/>
                <a:gd name="connsiteX79" fmla="*/ 314913 w 5001049"/>
                <a:gd name="connsiteY79" fmla="*/ 6306515 h 9639177"/>
                <a:gd name="connsiteX80" fmla="*/ 344302 w 5001049"/>
                <a:gd name="connsiteY80" fmla="*/ 6272037 h 9639177"/>
                <a:gd name="connsiteX81" fmla="*/ 374963 w 5001049"/>
                <a:gd name="connsiteY81" fmla="*/ 6237559 h 9639177"/>
                <a:gd name="connsiteX82" fmla="*/ 374963 w 5001049"/>
                <a:gd name="connsiteY82" fmla="*/ 6237559 h 9639177"/>
                <a:gd name="connsiteX83" fmla="*/ 406897 w 5001049"/>
                <a:gd name="connsiteY83" fmla="*/ 6203081 h 9639177"/>
                <a:gd name="connsiteX84" fmla="*/ 413512 w 5001049"/>
                <a:gd name="connsiteY84" fmla="*/ 6196084 h 9639177"/>
                <a:gd name="connsiteX85" fmla="*/ 440102 w 5001049"/>
                <a:gd name="connsiteY85" fmla="*/ 6168476 h 9639177"/>
                <a:gd name="connsiteX86" fmla="*/ 474580 w 5001049"/>
                <a:gd name="connsiteY86" fmla="*/ 6133998 h 9639177"/>
                <a:gd name="connsiteX87" fmla="*/ 510457 w 5001049"/>
                <a:gd name="connsiteY87" fmla="*/ 6099393 h 9639177"/>
                <a:gd name="connsiteX88" fmla="*/ 547098 w 5001049"/>
                <a:gd name="connsiteY88" fmla="*/ 6065042 h 9639177"/>
                <a:gd name="connsiteX89" fmla="*/ 585138 w 5001049"/>
                <a:gd name="connsiteY89" fmla="*/ 6030438 h 9639177"/>
                <a:gd name="connsiteX90" fmla="*/ 623942 w 5001049"/>
                <a:gd name="connsiteY90" fmla="*/ 5996087 h 9639177"/>
                <a:gd name="connsiteX91" fmla="*/ 663381 w 5001049"/>
                <a:gd name="connsiteY91" fmla="*/ 5961991 h 9639177"/>
                <a:gd name="connsiteX92" fmla="*/ 2889172 w 5001049"/>
                <a:gd name="connsiteY92" fmla="*/ 3899174 h 9639177"/>
                <a:gd name="connsiteX93" fmla="*/ 3175427 w 5001049"/>
                <a:gd name="connsiteY93" fmla="*/ 3186463 h 9639177"/>
                <a:gd name="connsiteX94" fmla="*/ 3567787 w 5001049"/>
                <a:gd name="connsiteY94" fmla="*/ 1976559 h 9639177"/>
                <a:gd name="connsiteX95" fmla="*/ 4998044 w 5001049"/>
                <a:gd name="connsiteY95" fmla="*/ 0 h 96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001049" h="9639177">
                  <a:moveTo>
                    <a:pt x="656893" y="9625800"/>
                  </a:moveTo>
                  <a:cubicBezTo>
                    <a:pt x="1750387" y="9751879"/>
                    <a:pt x="2605589" y="8955072"/>
                    <a:pt x="2453810" y="8569201"/>
                  </a:cubicBezTo>
                  <a:cubicBezTo>
                    <a:pt x="2450884" y="8561695"/>
                    <a:pt x="2447576" y="8554443"/>
                    <a:pt x="2443887" y="8547318"/>
                  </a:cubicBezTo>
                  <a:cubicBezTo>
                    <a:pt x="2440325" y="8540321"/>
                    <a:pt x="2436253" y="8533578"/>
                    <a:pt x="2432055" y="8526962"/>
                  </a:cubicBezTo>
                  <a:lnTo>
                    <a:pt x="2432055" y="8526962"/>
                  </a:lnTo>
                  <a:cubicBezTo>
                    <a:pt x="2427729" y="8520347"/>
                    <a:pt x="2423022" y="8513858"/>
                    <a:pt x="2418060" y="8507751"/>
                  </a:cubicBezTo>
                  <a:cubicBezTo>
                    <a:pt x="2413226" y="8501644"/>
                    <a:pt x="2408010" y="8495792"/>
                    <a:pt x="2402539" y="8490067"/>
                  </a:cubicBezTo>
                  <a:lnTo>
                    <a:pt x="2402539" y="8490067"/>
                  </a:lnTo>
                  <a:cubicBezTo>
                    <a:pt x="2397068" y="8484469"/>
                    <a:pt x="2391343" y="8478999"/>
                    <a:pt x="2385236" y="8473655"/>
                  </a:cubicBezTo>
                  <a:cubicBezTo>
                    <a:pt x="2379257" y="8468439"/>
                    <a:pt x="2372896" y="8463350"/>
                    <a:pt x="2366153" y="8458515"/>
                  </a:cubicBezTo>
                  <a:lnTo>
                    <a:pt x="2366153" y="8458515"/>
                  </a:lnTo>
                  <a:cubicBezTo>
                    <a:pt x="2359664" y="8453808"/>
                    <a:pt x="2352921" y="8449228"/>
                    <a:pt x="2345797" y="8444775"/>
                  </a:cubicBezTo>
                  <a:lnTo>
                    <a:pt x="2345797" y="8444775"/>
                  </a:lnTo>
                  <a:cubicBezTo>
                    <a:pt x="2330530" y="8435360"/>
                    <a:pt x="2314627" y="8427091"/>
                    <a:pt x="2298088" y="8419839"/>
                  </a:cubicBezTo>
                  <a:lnTo>
                    <a:pt x="2298088" y="8419839"/>
                  </a:lnTo>
                  <a:lnTo>
                    <a:pt x="2298088" y="8419839"/>
                  </a:lnTo>
                  <a:cubicBezTo>
                    <a:pt x="2290073" y="8416277"/>
                    <a:pt x="2281803" y="8412969"/>
                    <a:pt x="2273279" y="8409788"/>
                  </a:cubicBezTo>
                  <a:lnTo>
                    <a:pt x="2273279" y="8409788"/>
                  </a:lnTo>
                  <a:cubicBezTo>
                    <a:pt x="2264628" y="8406608"/>
                    <a:pt x="2255722" y="8403554"/>
                    <a:pt x="2246562" y="8400756"/>
                  </a:cubicBezTo>
                  <a:cubicBezTo>
                    <a:pt x="2237402" y="8397957"/>
                    <a:pt x="2227733" y="8395157"/>
                    <a:pt x="2217682" y="8392613"/>
                  </a:cubicBezTo>
                  <a:cubicBezTo>
                    <a:pt x="2207886" y="8390068"/>
                    <a:pt x="2197835" y="8387779"/>
                    <a:pt x="2187530" y="8385743"/>
                  </a:cubicBezTo>
                  <a:lnTo>
                    <a:pt x="2187530" y="8385743"/>
                  </a:lnTo>
                  <a:cubicBezTo>
                    <a:pt x="2177225" y="8383581"/>
                    <a:pt x="2166665" y="8381672"/>
                    <a:pt x="2155851" y="8380018"/>
                  </a:cubicBezTo>
                  <a:cubicBezTo>
                    <a:pt x="2145037" y="8378364"/>
                    <a:pt x="2133968" y="8376837"/>
                    <a:pt x="2122645" y="8375438"/>
                  </a:cubicBezTo>
                  <a:lnTo>
                    <a:pt x="2122645" y="8375438"/>
                  </a:lnTo>
                  <a:cubicBezTo>
                    <a:pt x="2111322" y="8374039"/>
                    <a:pt x="2099745" y="8372893"/>
                    <a:pt x="2087913" y="8372003"/>
                  </a:cubicBezTo>
                  <a:cubicBezTo>
                    <a:pt x="2076081" y="8371112"/>
                    <a:pt x="2063867" y="8370222"/>
                    <a:pt x="2051527" y="8369713"/>
                  </a:cubicBezTo>
                  <a:cubicBezTo>
                    <a:pt x="2039313" y="8369077"/>
                    <a:pt x="2026718" y="8368695"/>
                    <a:pt x="2013996" y="8368568"/>
                  </a:cubicBezTo>
                  <a:cubicBezTo>
                    <a:pt x="2003690" y="8368440"/>
                    <a:pt x="1993131" y="8368440"/>
                    <a:pt x="1982444" y="8368440"/>
                  </a:cubicBezTo>
                  <a:lnTo>
                    <a:pt x="1974810" y="8368440"/>
                  </a:lnTo>
                  <a:cubicBezTo>
                    <a:pt x="1961197" y="8368568"/>
                    <a:pt x="1947712" y="8368568"/>
                    <a:pt x="1934226" y="8368440"/>
                  </a:cubicBezTo>
                  <a:cubicBezTo>
                    <a:pt x="1920358" y="8368314"/>
                    <a:pt x="1906491" y="8368186"/>
                    <a:pt x="1892623" y="8367804"/>
                  </a:cubicBezTo>
                  <a:cubicBezTo>
                    <a:pt x="1878374" y="8367550"/>
                    <a:pt x="1864252" y="8367041"/>
                    <a:pt x="1850130" y="8366532"/>
                  </a:cubicBezTo>
                  <a:cubicBezTo>
                    <a:pt x="1835754" y="8366023"/>
                    <a:pt x="1821378" y="8365387"/>
                    <a:pt x="1807129" y="8364624"/>
                  </a:cubicBezTo>
                  <a:cubicBezTo>
                    <a:pt x="1792879" y="8363861"/>
                    <a:pt x="1778503" y="8363097"/>
                    <a:pt x="1764000" y="8362207"/>
                  </a:cubicBezTo>
                  <a:cubicBezTo>
                    <a:pt x="1749623" y="8361316"/>
                    <a:pt x="1735120" y="8360298"/>
                    <a:pt x="1720743" y="8359153"/>
                  </a:cubicBezTo>
                  <a:cubicBezTo>
                    <a:pt x="1706367" y="8358008"/>
                    <a:pt x="1691991" y="8356864"/>
                    <a:pt x="1677614" y="8355591"/>
                  </a:cubicBezTo>
                  <a:cubicBezTo>
                    <a:pt x="1663238" y="8354319"/>
                    <a:pt x="1648861" y="8352919"/>
                    <a:pt x="1634612" y="8351520"/>
                  </a:cubicBezTo>
                  <a:cubicBezTo>
                    <a:pt x="1620363" y="8350120"/>
                    <a:pt x="1605987" y="8348594"/>
                    <a:pt x="1591738" y="8346940"/>
                  </a:cubicBezTo>
                  <a:cubicBezTo>
                    <a:pt x="1577489" y="8345413"/>
                    <a:pt x="1563367" y="8343632"/>
                    <a:pt x="1549117" y="8341978"/>
                  </a:cubicBezTo>
                  <a:cubicBezTo>
                    <a:pt x="1534996" y="8340197"/>
                    <a:pt x="1520747" y="8338416"/>
                    <a:pt x="1506497" y="8336508"/>
                  </a:cubicBezTo>
                  <a:cubicBezTo>
                    <a:pt x="1492375" y="8334599"/>
                    <a:pt x="1478126" y="8332691"/>
                    <a:pt x="1464004" y="8330655"/>
                  </a:cubicBezTo>
                  <a:cubicBezTo>
                    <a:pt x="1297849" y="8306737"/>
                    <a:pt x="1137038" y="8273913"/>
                    <a:pt x="983605" y="8239690"/>
                  </a:cubicBezTo>
                  <a:cubicBezTo>
                    <a:pt x="352572" y="8098725"/>
                    <a:pt x="-16125" y="7754201"/>
                    <a:pt x="542" y="7109428"/>
                  </a:cubicBezTo>
                  <a:lnTo>
                    <a:pt x="542" y="7109428"/>
                  </a:lnTo>
                  <a:cubicBezTo>
                    <a:pt x="924" y="7094670"/>
                    <a:pt x="1432" y="7079784"/>
                    <a:pt x="2323" y="7064645"/>
                  </a:cubicBezTo>
                  <a:lnTo>
                    <a:pt x="2323" y="7064645"/>
                  </a:lnTo>
                  <a:cubicBezTo>
                    <a:pt x="3086" y="7050269"/>
                    <a:pt x="3977" y="7035765"/>
                    <a:pt x="5122" y="7021134"/>
                  </a:cubicBezTo>
                  <a:cubicBezTo>
                    <a:pt x="5885" y="7010702"/>
                    <a:pt x="6776" y="7000269"/>
                    <a:pt x="7794" y="6989837"/>
                  </a:cubicBezTo>
                  <a:cubicBezTo>
                    <a:pt x="8175" y="6986147"/>
                    <a:pt x="8557" y="6982585"/>
                    <a:pt x="8939" y="6978896"/>
                  </a:cubicBezTo>
                  <a:cubicBezTo>
                    <a:pt x="10338" y="6965028"/>
                    <a:pt x="12119" y="6951160"/>
                    <a:pt x="14028" y="6937420"/>
                  </a:cubicBezTo>
                  <a:lnTo>
                    <a:pt x="14028" y="6937420"/>
                  </a:lnTo>
                  <a:cubicBezTo>
                    <a:pt x="14918" y="6931695"/>
                    <a:pt x="15682" y="6926098"/>
                    <a:pt x="16572" y="6920373"/>
                  </a:cubicBezTo>
                  <a:cubicBezTo>
                    <a:pt x="17844" y="6912612"/>
                    <a:pt x="19117" y="6904978"/>
                    <a:pt x="20516" y="6897345"/>
                  </a:cubicBezTo>
                  <a:lnTo>
                    <a:pt x="20516" y="6897345"/>
                  </a:lnTo>
                  <a:cubicBezTo>
                    <a:pt x="22933" y="6883605"/>
                    <a:pt x="25732" y="6869992"/>
                    <a:pt x="28786" y="6856378"/>
                  </a:cubicBezTo>
                  <a:lnTo>
                    <a:pt x="28786" y="6856378"/>
                  </a:lnTo>
                  <a:cubicBezTo>
                    <a:pt x="31712" y="6843020"/>
                    <a:pt x="35020" y="6829788"/>
                    <a:pt x="38455" y="6816557"/>
                  </a:cubicBezTo>
                  <a:lnTo>
                    <a:pt x="38455" y="6816557"/>
                  </a:lnTo>
                  <a:cubicBezTo>
                    <a:pt x="45325" y="6790349"/>
                    <a:pt x="53213" y="6764523"/>
                    <a:pt x="61991" y="6738950"/>
                  </a:cubicBezTo>
                  <a:cubicBezTo>
                    <a:pt x="75223" y="6700656"/>
                    <a:pt x="61991" y="6738950"/>
                    <a:pt x="61991" y="6738950"/>
                  </a:cubicBezTo>
                  <a:cubicBezTo>
                    <a:pt x="66444" y="6726228"/>
                    <a:pt x="71024" y="6713506"/>
                    <a:pt x="75859" y="6700783"/>
                  </a:cubicBezTo>
                  <a:lnTo>
                    <a:pt x="75859" y="6700783"/>
                  </a:lnTo>
                  <a:cubicBezTo>
                    <a:pt x="80693" y="6688061"/>
                    <a:pt x="85782" y="6675593"/>
                    <a:pt x="91126" y="6662997"/>
                  </a:cubicBezTo>
                  <a:lnTo>
                    <a:pt x="91126" y="6662997"/>
                  </a:lnTo>
                  <a:cubicBezTo>
                    <a:pt x="96469" y="6650529"/>
                    <a:pt x="101940" y="6638188"/>
                    <a:pt x="107792" y="6625848"/>
                  </a:cubicBezTo>
                  <a:cubicBezTo>
                    <a:pt x="113517" y="6613507"/>
                    <a:pt x="119497" y="6601293"/>
                    <a:pt x="125731" y="6589207"/>
                  </a:cubicBezTo>
                  <a:lnTo>
                    <a:pt x="125731" y="6589207"/>
                  </a:lnTo>
                  <a:cubicBezTo>
                    <a:pt x="131965" y="6577121"/>
                    <a:pt x="138326" y="6564908"/>
                    <a:pt x="144942" y="6552948"/>
                  </a:cubicBezTo>
                  <a:lnTo>
                    <a:pt x="144942" y="6552948"/>
                  </a:lnTo>
                  <a:cubicBezTo>
                    <a:pt x="151684" y="6540735"/>
                    <a:pt x="158555" y="6528521"/>
                    <a:pt x="165679" y="6516562"/>
                  </a:cubicBezTo>
                  <a:lnTo>
                    <a:pt x="165679" y="6516562"/>
                  </a:lnTo>
                  <a:cubicBezTo>
                    <a:pt x="172677" y="6504730"/>
                    <a:pt x="179928" y="6492898"/>
                    <a:pt x="187307" y="6481066"/>
                  </a:cubicBezTo>
                  <a:cubicBezTo>
                    <a:pt x="194686" y="6469235"/>
                    <a:pt x="202320" y="6457657"/>
                    <a:pt x="210080" y="6446080"/>
                  </a:cubicBezTo>
                  <a:cubicBezTo>
                    <a:pt x="218096" y="6434248"/>
                    <a:pt x="226238" y="6422416"/>
                    <a:pt x="234635" y="6410457"/>
                  </a:cubicBezTo>
                  <a:cubicBezTo>
                    <a:pt x="242904" y="6398880"/>
                    <a:pt x="251301" y="6387302"/>
                    <a:pt x="260080" y="6375852"/>
                  </a:cubicBezTo>
                  <a:lnTo>
                    <a:pt x="260080" y="6375852"/>
                  </a:lnTo>
                  <a:cubicBezTo>
                    <a:pt x="268858" y="6364274"/>
                    <a:pt x="277764" y="6352697"/>
                    <a:pt x="286797" y="6341119"/>
                  </a:cubicBezTo>
                  <a:lnTo>
                    <a:pt x="286797" y="6341119"/>
                  </a:lnTo>
                  <a:cubicBezTo>
                    <a:pt x="295957" y="6329542"/>
                    <a:pt x="305372" y="6317965"/>
                    <a:pt x="314913" y="6306515"/>
                  </a:cubicBezTo>
                  <a:cubicBezTo>
                    <a:pt x="324455" y="6295065"/>
                    <a:pt x="334252" y="6283487"/>
                    <a:pt x="344302" y="6272037"/>
                  </a:cubicBezTo>
                  <a:cubicBezTo>
                    <a:pt x="354353" y="6260459"/>
                    <a:pt x="364531" y="6249009"/>
                    <a:pt x="374963" y="6237559"/>
                  </a:cubicBezTo>
                  <a:lnTo>
                    <a:pt x="374963" y="6237559"/>
                  </a:lnTo>
                  <a:cubicBezTo>
                    <a:pt x="385396" y="6225981"/>
                    <a:pt x="396083" y="6214531"/>
                    <a:pt x="406897" y="6203081"/>
                  </a:cubicBezTo>
                  <a:cubicBezTo>
                    <a:pt x="409059" y="6200664"/>
                    <a:pt x="411349" y="6198374"/>
                    <a:pt x="413512" y="6196084"/>
                  </a:cubicBezTo>
                  <a:cubicBezTo>
                    <a:pt x="422291" y="6186924"/>
                    <a:pt x="431197" y="6177636"/>
                    <a:pt x="440102" y="6168476"/>
                  </a:cubicBezTo>
                  <a:cubicBezTo>
                    <a:pt x="451425" y="6156899"/>
                    <a:pt x="462875" y="6145448"/>
                    <a:pt x="474580" y="6133998"/>
                  </a:cubicBezTo>
                  <a:cubicBezTo>
                    <a:pt x="486412" y="6122421"/>
                    <a:pt x="498244" y="6110843"/>
                    <a:pt x="510457" y="6099393"/>
                  </a:cubicBezTo>
                  <a:cubicBezTo>
                    <a:pt x="522671" y="6087943"/>
                    <a:pt x="534757" y="6076366"/>
                    <a:pt x="547098" y="6065042"/>
                  </a:cubicBezTo>
                  <a:cubicBezTo>
                    <a:pt x="559693" y="6053465"/>
                    <a:pt x="572288" y="6041888"/>
                    <a:pt x="585138" y="6030438"/>
                  </a:cubicBezTo>
                  <a:cubicBezTo>
                    <a:pt x="597988" y="6018988"/>
                    <a:pt x="610965" y="6007537"/>
                    <a:pt x="623942" y="5996087"/>
                  </a:cubicBezTo>
                  <a:cubicBezTo>
                    <a:pt x="636918" y="5984764"/>
                    <a:pt x="650150" y="5973314"/>
                    <a:pt x="663381" y="5961991"/>
                  </a:cubicBezTo>
                  <a:cubicBezTo>
                    <a:pt x="1324948" y="5398386"/>
                    <a:pt x="2323660" y="4873332"/>
                    <a:pt x="2889172" y="3899174"/>
                  </a:cubicBezTo>
                  <a:cubicBezTo>
                    <a:pt x="3013343" y="3685183"/>
                    <a:pt x="3116904" y="3451980"/>
                    <a:pt x="3175427" y="3186463"/>
                  </a:cubicBezTo>
                  <a:cubicBezTo>
                    <a:pt x="3278225" y="2720313"/>
                    <a:pt x="3414991" y="2320065"/>
                    <a:pt x="3567787" y="1976559"/>
                  </a:cubicBezTo>
                  <a:cubicBezTo>
                    <a:pt x="4183554" y="590576"/>
                    <a:pt x="5058857" y="129769"/>
                    <a:pt x="4998044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D00BCD-44C9-474D-B91B-BE30942D5881}"/>
                </a:ext>
              </a:extLst>
            </p:cNvPr>
            <p:cNvSpPr/>
            <p:nvPr/>
          </p:nvSpPr>
          <p:spPr>
            <a:xfrm>
              <a:off x="-1437350" y="-390994"/>
              <a:ext cx="5130530" cy="9622521"/>
            </a:xfrm>
            <a:custGeom>
              <a:avLst/>
              <a:gdLst>
                <a:gd name="connsiteX0" fmla="*/ 693156 w 5130530"/>
                <a:gd name="connsiteY0" fmla="*/ 9605698 h 9622521"/>
                <a:gd name="connsiteX1" fmla="*/ 2515518 w 5130530"/>
                <a:gd name="connsiteY1" fmla="*/ 8546555 h 9622521"/>
                <a:gd name="connsiteX2" fmla="*/ 2503813 w 5130530"/>
                <a:gd name="connsiteY2" fmla="*/ 8526326 h 9622521"/>
                <a:gd name="connsiteX3" fmla="*/ 2490201 w 5130530"/>
                <a:gd name="connsiteY3" fmla="*/ 8507497 h 9622521"/>
                <a:gd name="connsiteX4" fmla="*/ 2474425 w 5130530"/>
                <a:gd name="connsiteY4" fmla="*/ 8489812 h 9622521"/>
                <a:gd name="connsiteX5" fmla="*/ 2457122 w 5130530"/>
                <a:gd name="connsiteY5" fmla="*/ 8473782 h 9622521"/>
                <a:gd name="connsiteX6" fmla="*/ 2438039 w 5130530"/>
                <a:gd name="connsiteY6" fmla="*/ 8458897 h 9622521"/>
                <a:gd name="connsiteX7" fmla="*/ 2438039 w 5130530"/>
                <a:gd name="connsiteY7" fmla="*/ 8458897 h 9622521"/>
                <a:gd name="connsiteX8" fmla="*/ 2417301 w 5130530"/>
                <a:gd name="connsiteY8" fmla="*/ 8445411 h 9622521"/>
                <a:gd name="connsiteX9" fmla="*/ 2417301 w 5130530"/>
                <a:gd name="connsiteY9" fmla="*/ 8445411 h 9622521"/>
                <a:gd name="connsiteX10" fmla="*/ 2371627 w 5130530"/>
                <a:gd name="connsiteY10" fmla="*/ 8422256 h 9622521"/>
                <a:gd name="connsiteX11" fmla="*/ 2371627 w 5130530"/>
                <a:gd name="connsiteY11" fmla="*/ 8422256 h 9622521"/>
                <a:gd name="connsiteX12" fmla="*/ 2345292 w 5130530"/>
                <a:gd name="connsiteY12" fmla="*/ 8412078 h 9622521"/>
                <a:gd name="connsiteX13" fmla="*/ 2345292 w 5130530"/>
                <a:gd name="connsiteY13" fmla="*/ 8412078 h 9622521"/>
                <a:gd name="connsiteX14" fmla="*/ 2318320 w 5130530"/>
                <a:gd name="connsiteY14" fmla="*/ 8403427 h 9622521"/>
                <a:gd name="connsiteX15" fmla="*/ 2318320 w 5130530"/>
                <a:gd name="connsiteY15" fmla="*/ 8403427 h 9622521"/>
                <a:gd name="connsiteX16" fmla="*/ 2289822 w 5130530"/>
                <a:gd name="connsiteY16" fmla="*/ 8395921 h 9622521"/>
                <a:gd name="connsiteX17" fmla="*/ 2289822 w 5130530"/>
                <a:gd name="connsiteY17" fmla="*/ 8395921 h 9622521"/>
                <a:gd name="connsiteX18" fmla="*/ 2259288 w 5130530"/>
                <a:gd name="connsiteY18" fmla="*/ 8389433 h 9622521"/>
                <a:gd name="connsiteX19" fmla="*/ 2227355 w 5130530"/>
                <a:gd name="connsiteY19" fmla="*/ 8384216 h 9622521"/>
                <a:gd name="connsiteX20" fmla="*/ 2227355 w 5130530"/>
                <a:gd name="connsiteY20" fmla="*/ 8384216 h 9622521"/>
                <a:gd name="connsiteX21" fmla="*/ 2193895 w 5130530"/>
                <a:gd name="connsiteY21" fmla="*/ 8380146 h 9622521"/>
                <a:gd name="connsiteX22" fmla="*/ 2158908 w 5130530"/>
                <a:gd name="connsiteY22" fmla="*/ 8377219 h 9622521"/>
                <a:gd name="connsiteX23" fmla="*/ 2122395 w 5130530"/>
                <a:gd name="connsiteY23" fmla="*/ 8375438 h 9622521"/>
                <a:gd name="connsiteX24" fmla="*/ 2084227 w 5130530"/>
                <a:gd name="connsiteY24" fmla="*/ 8374802 h 9622521"/>
                <a:gd name="connsiteX25" fmla="*/ 2044788 w 5130530"/>
                <a:gd name="connsiteY25" fmla="*/ 8375438 h 9622521"/>
                <a:gd name="connsiteX26" fmla="*/ 2028503 w 5130530"/>
                <a:gd name="connsiteY26" fmla="*/ 8376074 h 9622521"/>
                <a:gd name="connsiteX27" fmla="*/ 2003694 w 5130530"/>
                <a:gd name="connsiteY27" fmla="*/ 8376965 h 9622521"/>
                <a:gd name="connsiteX28" fmla="*/ 1961329 w 5130530"/>
                <a:gd name="connsiteY28" fmla="*/ 8378110 h 9622521"/>
                <a:gd name="connsiteX29" fmla="*/ 1918072 w 5130530"/>
                <a:gd name="connsiteY29" fmla="*/ 8378619 h 9622521"/>
                <a:gd name="connsiteX30" fmla="*/ 1873925 w 5130530"/>
                <a:gd name="connsiteY30" fmla="*/ 8378619 h 9622521"/>
                <a:gd name="connsiteX31" fmla="*/ 1829397 w 5130530"/>
                <a:gd name="connsiteY31" fmla="*/ 8377983 h 9622521"/>
                <a:gd name="connsiteX32" fmla="*/ 1784868 w 5130530"/>
                <a:gd name="connsiteY32" fmla="*/ 8376838 h 9622521"/>
                <a:gd name="connsiteX33" fmla="*/ 1740213 w 5130530"/>
                <a:gd name="connsiteY33" fmla="*/ 8375057 h 9622521"/>
                <a:gd name="connsiteX34" fmla="*/ 1695811 w 5130530"/>
                <a:gd name="connsiteY34" fmla="*/ 8372766 h 9622521"/>
                <a:gd name="connsiteX35" fmla="*/ 1651664 w 5130530"/>
                <a:gd name="connsiteY35" fmla="*/ 8369968 h 9622521"/>
                <a:gd name="connsiteX36" fmla="*/ 1607645 w 5130530"/>
                <a:gd name="connsiteY36" fmla="*/ 8366787 h 9622521"/>
                <a:gd name="connsiteX37" fmla="*/ 1564007 w 5130530"/>
                <a:gd name="connsiteY37" fmla="*/ 8363097 h 9622521"/>
                <a:gd name="connsiteX38" fmla="*/ 1520496 w 5130530"/>
                <a:gd name="connsiteY38" fmla="*/ 8358899 h 9622521"/>
                <a:gd name="connsiteX39" fmla="*/ 1477112 w 5130530"/>
                <a:gd name="connsiteY39" fmla="*/ 8354319 h 9622521"/>
                <a:gd name="connsiteX40" fmla="*/ 999257 w 5130530"/>
                <a:gd name="connsiteY40" fmla="*/ 8277984 h 9622521"/>
                <a:gd name="connsiteX41" fmla="*/ 2836 w 5130530"/>
                <a:gd name="connsiteY41" fmla="*/ 7117443 h 9622521"/>
                <a:gd name="connsiteX42" fmla="*/ 5889 w 5130530"/>
                <a:gd name="connsiteY42" fmla="*/ 7073678 h 9622521"/>
                <a:gd name="connsiteX43" fmla="*/ 5889 w 5130530"/>
                <a:gd name="connsiteY43" fmla="*/ 7073678 h 9622521"/>
                <a:gd name="connsiteX44" fmla="*/ 9833 w 5130530"/>
                <a:gd name="connsiteY44" fmla="*/ 7031694 h 9622521"/>
                <a:gd name="connsiteX45" fmla="*/ 9833 w 5130530"/>
                <a:gd name="connsiteY45" fmla="*/ 7031694 h 9622521"/>
                <a:gd name="connsiteX46" fmla="*/ 10342 w 5130530"/>
                <a:gd name="connsiteY46" fmla="*/ 7027495 h 9622521"/>
                <a:gd name="connsiteX47" fmla="*/ 14922 w 5130530"/>
                <a:gd name="connsiteY47" fmla="*/ 6990855 h 9622521"/>
                <a:gd name="connsiteX48" fmla="*/ 14922 w 5130530"/>
                <a:gd name="connsiteY48" fmla="*/ 6990855 h 9622521"/>
                <a:gd name="connsiteX49" fmla="*/ 21665 w 5130530"/>
                <a:gd name="connsiteY49" fmla="*/ 6950397 h 9622521"/>
                <a:gd name="connsiteX50" fmla="*/ 21665 w 5130530"/>
                <a:gd name="connsiteY50" fmla="*/ 6950397 h 9622521"/>
                <a:gd name="connsiteX51" fmla="*/ 26500 w 5130530"/>
                <a:gd name="connsiteY51" fmla="*/ 6925716 h 9622521"/>
                <a:gd name="connsiteX52" fmla="*/ 29553 w 5130530"/>
                <a:gd name="connsiteY52" fmla="*/ 6911594 h 9622521"/>
                <a:gd name="connsiteX53" fmla="*/ 29553 w 5130530"/>
                <a:gd name="connsiteY53" fmla="*/ 6911594 h 9622521"/>
                <a:gd name="connsiteX54" fmla="*/ 39476 w 5130530"/>
                <a:gd name="connsiteY54" fmla="*/ 6871518 h 9622521"/>
                <a:gd name="connsiteX55" fmla="*/ 63395 w 5130530"/>
                <a:gd name="connsiteY55" fmla="*/ 6794420 h 9622521"/>
                <a:gd name="connsiteX56" fmla="*/ 63395 w 5130530"/>
                <a:gd name="connsiteY56" fmla="*/ 6794420 h 9622521"/>
                <a:gd name="connsiteX57" fmla="*/ 77389 w 5130530"/>
                <a:gd name="connsiteY57" fmla="*/ 6757016 h 9622521"/>
                <a:gd name="connsiteX58" fmla="*/ 92911 w 5130530"/>
                <a:gd name="connsiteY58" fmla="*/ 6719867 h 9622521"/>
                <a:gd name="connsiteX59" fmla="*/ 92911 w 5130530"/>
                <a:gd name="connsiteY59" fmla="*/ 6719867 h 9622521"/>
                <a:gd name="connsiteX60" fmla="*/ 109832 w 5130530"/>
                <a:gd name="connsiteY60" fmla="*/ 6683226 h 9622521"/>
                <a:gd name="connsiteX61" fmla="*/ 128025 w 5130530"/>
                <a:gd name="connsiteY61" fmla="*/ 6646967 h 9622521"/>
                <a:gd name="connsiteX62" fmla="*/ 147490 w 5130530"/>
                <a:gd name="connsiteY62" fmla="*/ 6611344 h 9622521"/>
                <a:gd name="connsiteX63" fmla="*/ 147490 w 5130530"/>
                <a:gd name="connsiteY63" fmla="*/ 6611344 h 9622521"/>
                <a:gd name="connsiteX64" fmla="*/ 168228 w 5130530"/>
                <a:gd name="connsiteY64" fmla="*/ 6576103 h 9622521"/>
                <a:gd name="connsiteX65" fmla="*/ 168228 w 5130530"/>
                <a:gd name="connsiteY65" fmla="*/ 6576103 h 9622521"/>
                <a:gd name="connsiteX66" fmla="*/ 190619 w 5130530"/>
                <a:gd name="connsiteY66" fmla="*/ 6540735 h 9622521"/>
                <a:gd name="connsiteX67" fmla="*/ 213901 w 5130530"/>
                <a:gd name="connsiteY67" fmla="*/ 6506257 h 9622521"/>
                <a:gd name="connsiteX68" fmla="*/ 238328 w 5130530"/>
                <a:gd name="connsiteY68" fmla="*/ 6472288 h 9622521"/>
                <a:gd name="connsiteX69" fmla="*/ 264537 w 5130530"/>
                <a:gd name="connsiteY69" fmla="*/ 6437810 h 9622521"/>
                <a:gd name="connsiteX70" fmla="*/ 291635 w 5130530"/>
                <a:gd name="connsiteY70" fmla="*/ 6403968 h 9622521"/>
                <a:gd name="connsiteX71" fmla="*/ 291635 w 5130530"/>
                <a:gd name="connsiteY71" fmla="*/ 6403968 h 9622521"/>
                <a:gd name="connsiteX72" fmla="*/ 320134 w 5130530"/>
                <a:gd name="connsiteY72" fmla="*/ 6370127 h 9622521"/>
                <a:gd name="connsiteX73" fmla="*/ 349522 w 5130530"/>
                <a:gd name="connsiteY73" fmla="*/ 6336539 h 9622521"/>
                <a:gd name="connsiteX74" fmla="*/ 350031 w 5130530"/>
                <a:gd name="connsiteY74" fmla="*/ 6336031 h 9622521"/>
                <a:gd name="connsiteX75" fmla="*/ 381201 w 5130530"/>
                <a:gd name="connsiteY75" fmla="*/ 6302316 h 9622521"/>
                <a:gd name="connsiteX76" fmla="*/ 413771 w 5130530"/>
                <a:gd name="connsiteY76" fmla="*/ 6268474 h 9622521"/>
                <a:gd name="connsiteX77" fmla="*/ 447612 w 5130530"/>
                <a:gd name="connsiteY77" fmla="*/ 6234760 h 9622521"/>
                <a:gd name="connsiteX78" fmla="*/ 482854 w 5130530"/>
                <a:gd name="connsiteY78" fmla="*/ 6200918 h 9622521"/>
                <a:gd name="connsiteX79" fmla="*/ 519113 w 5130530"/>
                <a:gd name="connsiteY79" fmla="*/ 6167204 h 9622521"/>
                <a:gd name="connsiteX80" fmla="*/ 556771 w 5130530"/>
                <a:gd name="connsiteY80" fmla="*/ 6133362 h 9622521"/>
                <a:gd name="connsiteX81" fmla="*/ 595193 w 5130530"/>
                <a:gd name="connsiteY81" fmla="*/ 6099902 h 9622521"/>
                <a:gd name="connsiteX82" fmla="*/ 635014 w 5130530"/>
                <a:gd name="connsiteY82" fmla="*/ 6066188 h 9622521"/>
                <a:gd name="connsiteX83" fmla="*/ 675471 w 5130530"/>
                <a:gd name="connsiteY83" fmla="*/ 6032728 h 9622521"/>
                <a:gd name="connsiteX84" fmla="*/ 716438 w 5130530"/>
                <a:gd name="connsiteY84" fmla="*/ 5999777 h 9622521"/>
                <a:gd name="connsiteX85" fmla="*/ 2977852 w 5130530"/>
                <a:gd name="connsiteY85" fmla="*/ 3935688 h 9622521"/>
                <a:gd name="connsiteX86" fmla="*/ 3253038 w 5130530"/>
                <a:gd name="connsiteY86" fmla="*/ 3206056 h 9622521"/>
                <a:gd name="connsiteX87" fmla="*/ 3633312 w 5130530"/>
                <a:gd name="connsiteY87" fmla="*/ 1976304 h 9622521"/>
                <a:gd name="connsiteX88" fmla="*/ 5128326 w 5130530"/>
                <a:gd name="connsiteY88" fmla="*/ 0 h 962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130530" h="9622521">
                  <a:moveTo>
                    <a:pt x="693156" y="9605698"/>
                  </a:moveTo>
                  <a:cubicBezTo>
                    <a:pt x="1820110" y="9750988"/>
                    <a:pt x="2705337" y="8917795"/>
                    <a:pt x="2515518" y="8546555"/>
                  </a:cubicBezTo>
                  <a:cubicBezTo>
                    <a:pt x="2511956" y="8539557"/>
                    <a:pt x="2508012" y="8532815"/>
                    <a:pt x="2503813" y="8526326"/>
                  </a:cubicBezTo>
                  <a:cubicBezTo>
                    <a:pt x="2499615" y="8519838"/>
                    <a:pt x="2495035" y="8513604"/>
                    <a:pt x="2490201" y="8507497"/>
                  </a:cubicBezTo>
                  <a:cubicBezTo>
                    <a:pt x="2485366" y="8501390"/>
                    <a:pt x="2480023" y="8495538"/>
                    <a:pt x="2474425" y="8489812"/>
                  </a:cubicBezTo>
                  <a:cubicBezTo>
                    <a:pt x="2469081" y="8484342"/>
                    <a:pt x="2463229" y="8478998"/>
                    <a:pt x="2457122" y="8473782"/>
                  </a:cubicBezTo>
                  <a:cubicBezTo>
                    <a:pt x="2451015" y="8468566"/>
                    <a:pt x="2444654" y="8463604"/>
                    <a:pt x="2438039" y="8458897"/>
                  </a:cubicBezTo>
                  <a:lnTo>
                    <a:pt x="2438039" y="8458897"/>
                  </a:lnTo>
                  <a:cubicBezTo>
                    <a:pt x="2431423" y="8454190"/>
                    <a:pt x="2424553" y="8449737"/>
                    <a:pt x="2417301" y="8445411"/>
                  </a:cubicBezTo>
                  <a:lnTo>
                    <a:pt x="2417301" y="8445411"/>
                  </a:lnTo>
                  <a:cubicBezTo>
                    <a:pt x="2402670" y="8436633"/>
                    <a:pt x="2387403" y="8428872"/>
                    <a:pt x="2371627" y="8422256"/>
                  </a:cubicBezTo>
                  <a:lnTo>
                    <a:pt x="2371627" y="8422256"/>
                  </a:lnTo>
                  <a:cubicBezTo>
                    <a:pt x="2363231" y="8418694"/>
                    <a:pt x="2354452" y="8415259"/>
                    <a:pt x="2345292" y="8412078"/>
                  </a:cubicBezTo>
                  <a:lnTo>
                    <a:pt x="2345292" y="8412078"/>
                  </a:lnTo>
                  <a:cubicBezTo>
                    <a:pt x="2336641" y="8409025"/>
                    <a:pt x="2327608" y="8406099"/>
                    <a:pt x="2318320" y="8403427"/>
                  </a:cubicBezTo>
                  <a:lnTo>
                    <a:pt x="2318320" y="8403427"/>
                  </a:lnTo>
                  <a:cubicBezTo>
                    <a:pt x="2309160" y="8400755"/>
                    <a:pt x="2299618" y="8398211"/>
                    <a:pt x="2289822" y="8395921"/>
                  </a:cubicBezTo>
                  <a:lnTo>
                    <a:pt x="2289822" y="8395921"/>
                  </a:lnTo>
                  <a:cubicBezTo>
                    <a:pt x="2280026" y="8393631"/>
                    <a:pt x="2269848" y="8391468"/>
                    <a:pt x="2259288" y="8389433"/>
                  </a:cubicBezTo>
                  <a:cubicBezTo>
                    <a:pt x="2248983" y="8387524"/>
                    <a:pt x="2238296" y="8385743"/>
                    <a:pt x="2227355" y="8384216"/>
                  </a:cubicBezTo>
                  <a:lnTo>
                    <a:pt x="2227355" y="8384216"/>
                  </a:lnTo>
                  <a:cubicBezTo>
                    <a:pt x="2216541" y="8382690"/>
                    <a:pt x="2205345" y="8381291"/>
                    <a:pt x="2193895" y="8380146"/>
                  </a:cubicBezTo>
                  <a:cubicBezTo>
                    <a:pt x="2182445" y="8379000"/>
                    <a:pt x="2170740" y="8377983"/>
                    <a:pt x="2158908" y="8377219"/>
                  </a:cubicBezTo>
                  <a:cubicBezTo>
                    <a:pt x="2147076" y="8376456"/>
                    <a:pt x="2134863" y="8375820"/>
                    <a:pt x="2122395" y="8375438"/>
                  </a:cubicBezTo>
                  <a:cubicBezTo>
                    <a:pt x="2109927" y="8375057"/>
                    <a:pt x="2097204" y="8374802"/>
                    <a:pt x="2084227" y="8374802"/>
                  </a:cubicBezTo>
                  <a:cubicBezTo>
                    <a:pt x="2071378" y="8374802"/>
                    <a:pt x="2058274" y="8375057"/>
                    <a:pt x="2044788" y="8375438"/>
                  </a:cubicBezTo>
                  <a:cubicBezTo>
                    <a:pt x="2039317" y="8375565"/>
                    <a:pt x="2033974" y="8375820"/>
                    <a:pt x="2028503" y="8376074"/>
                  </a:cubicBezTo>
                  <a:cubicBezTo>
                    <a:pt x="2020233" y="8376456"/>
                    <a:pt x="2011964" y="8376710"/>
                    <a:pt x="2003694" y="8376965"/>
                  </a:cubicBezTo>
                  <a:cubicBezTo>
                    <a:pt x="1989572" y="8377474"/>
                    <a:pt x="1975323" y="8377855"/>
                    <a:pt x="1961329" y="8378110"/>
                  </a:cubicBezTo>
                  <a:cubicBezTo>
                    <a:pt x="1946825" y="8378364"/>
                    <a:pt x="1932449" y="8378619"/>
                    <a:pt x="1918072" y="8378619"/>
                  </a:cubicBezTo>
                  <a:cubicBezTo>
                    <a:pt x="1903314" y="8378746"/>
                    <a:pt x="1888683" y="8378746"/>
                    <a:pt x="1873925" y="8378619"/>
                  </a:cubicBezTo>
                  <a:cubicBezTo>
                    <a:pt x="1859040" y="8378491"/>
                    <a:pt x="1844155" y="8378364"/>
                    <a:pt x="1829397" y="8377983"/>
                  </a:cubicBezTo>
                  <a:cubicBezTo>
                    <a:pt x="1814639" y="8377601"/>
                    <a:pt x="1799754" y="8377346"/>
                    <a:pt x="1784868" y="8376838"/>
                  </a:cubicBezTo>
                  <a:cubicBezTo>
                    <a:pt x="1769983" y="8376329"/>
                    <a:pt x="1755098" y="8375820"/>
                    <a:pt x="1740213" y="8375057"/>
                  </a:cubicBezTo>
                  <a:cubicBezTo>
                    <a:pt x="1725327" y="8374421"/>
                    <a:pt x="1710569" y="8373657"/>
                    <a:pt x="1695811" y="8372766"/>
                  </a:cubicBezTo>
                  <a:cubicBezTo>
                    <a:pt x="1681053" y="8371876"/>
                    <a:pt x="1666295" y="8370985"/>
                    <a:pt x="1651664" y="8369968"/>
                  </a:cubicBezTo>
                  <a:cubicBezTo>
                    <a:pt x="1637034" y="8368950"/>
                    <a:pt x="1622276" y="8367932"/>
                    <a:pt x="1607645" y="8366787"/>
                  </a:cubicBezTo>
                  <a:cubicBezTo>
                    <a:pt x="1593014" y="8365642"/>
                    <a:pt x="1578510" y="8364369"/>
                    <a:pt x="1564007" y="8363097"/>
                  </a:cubicBezTo>
                  <a:cubicBezTo>
                    <a:pt x="1549503" y="8361825"/>
                    <a:pt x="1535000" y="8360426"/>
                    <a:pt x="1520496" y="8358899"/>
                  </a:cubicBezTo>
                  <a:cubicBezTo>
                    <a:pt x="1505992" y="8357499"/>
                    <a:pt x="1491616" y="8355973"/>
                    <a:pt x="1477112" y="8354319"/>
                  </a:cubicBezTo>
                  <a:cubicBezTo>
                    <a:pt x="1311085" y="8335871"/>
                    <a:pt x="1151164" y="8308391"/>
                    <a:pt x="999257" y="8277984"/>
                  </a:cubicBezTo>
                  <a:cubicBezTo>
                    <a:pt x="342398" y="8146179"/>
                    <a:pt x="-36858" y="7793514"/>
                    <a:pt x="2836" y="7117443"/>
                  </a:cubicBezTo>
                  <a:cubicBezTo>
                    <a:pt x="3726" y="7103067"/>
                    <a:pt x="4744" y="7088436"/>
                    <a:pt x="5889" y="7073678"/>
                  </a:cubicBezTo>
                  <a:lnTo>
                    <a:pt x="5889" y="7073678"/>
                  </a:lnTo>
                  <a:cubicBezTo>
                    <a:pt x="7034" y="7059810"/>
                    <a:pt x="8434" y="7045816"/>
                    <a:pt x="9833" y="7031694"/>
                  </a:cubicBezTo>
                  <a:lnTo>
                    <a:pt x="9833" y="7031694"/>
                  </a:lnTo>
                  <a:cubicBezTo>
                    <a:pt x="9960" y="7030295"/>
                    <a:pt x="10088" y="7028895"/>
                    <a:pt x="10342" y="7027495"/>
                  </a:cubicBezTo>
                  <a:cubicBezTo>
                    <a:pt x="11614" y="7015154"/>
                    <a:pt x="13268" y="7002941"/>
                    <a:pt x="14922" y="6990855"/>
                  </a:cubicBezTo>
                  <a:lnTo>
                    <a:pt x="14922" y="6990855"/>
                  </a:lnTo>
                  <a:cubicBezTo>
                    <a:pt x="16831" y="6977242"/>
                    <a:pt x="19121" y="6963756"/>
                    <a:pt x="21665" y="6950397"/>
                  </a:cubicBezTo>
                  <a:lnTo>
                    <a:pt x="21665" y="6950397"/>
                  </a:lnTo>
                  <a:cubicBezTo>
                    <a:pt x="23192" y="6942128"/>
                    <a:pt x="24846" y="6933985"/>
                    <a:pt x="26500" y="6925716"/>
                  </a:cubicBezTo>
                  <a:cubicBezTo>
                    <a:pt x="27517" y="6921008"/>
                    <a:pt x="28535" y="6916301"/>
                    <a:pt x="29553" y="6911594"/>
                  </a:cubicBezTo>
                  <a:lnTo>
                    <a:pt x="29553" y="6911594"/>
                  </a:lnTo>
                  <a:cubicBezTo>
                    <a:pt x="32606" y="6898108"/>
                    <a:pt x="35914" y="6884749"/>
                    <a:pt x="39476" y="6871518"/>
                  </a:cubicBezTo>
                  <a:cubicBezTo>
                    <a:pt x="46474" y="6845437"/>
                    <a:pt x="54489" y="6819738"/>
                    <a:pt x="63395" y="6794420"/>
                  </a:cubicBezTo>
                  <a:lnTo>
                    <a:pt x="63395" y="6794420"/>
                  </a:lnTo>
                  <a:cubicBezTo>
                    <a:pt x="67848" y="6781825"/>
                    <a:pt x="72555" y="6769357"/>
                    <a:pt x="77389" y="6757016"/>
                  </a:cubicBezTo>
                  <a:cubicBezTo>
                    <a:pt x="82224" y="6744676"/>
                    <a:pt x="87440" y="6732207"/>
                    <a:pt x="92911" y="6719867"/>
                  </a:cubicBezTo>
                  <a:lnTo>
                    <a:pt x="92911" y="6719867"/>
                  </a:lnTo>
                  <a:cubicBezTo>
                    <a:pt x="98254" y="6707526"/>
                    <a:pt x="103979" y="6695312"/>
                    <a:pt x="109832" y="6683226"/>
                  </a:cubicBezTo>
                  <a:cubicBezTo>
                    <a:pt x="115684" y="6671140"/>
                    <a:pt x="121791" y="6659053"/>
                    <a:pt x="128025" y="6646967"/>
                  </a:cubicBezTo>
                  <a:cubicBezTo>
                    <a:pt x="134259" y="6635008"/>
                    <a:pt x="140747" y="6623176"/>
                    <a:pt x="147490" y="6611344"/>
                  </a:cubicBezTo>
                  <a:lnTo>
                    <a:pt x="147490" y="6611344"/>
                  </a:lnTo>
                  <a:cubicBezTo>
                    <a:pt x="154233" y="6599513"/>
                    <a:pt x="161103" y="6587680"/>
                    <a:pt x="168228" y="6576103"/>
                  </a:cubicBezTo>
                  <a:lnTo>
                    <a:pt x="168228" y="6576103"/>
                  </a:lnTo>
                  <a:cubicBezTo>
                    <a:pt x="175479" y="6564271"/>
                    <a:pt x="182858" y="6552440"/>
                    <a:pt x="190619" y="6540735"/>
                  </a:cubicBezTo>
                  <a:cubicBezTo>
                    <a:pt x="198125" y="6529157"/>
                    <a:pt x="205886" y="6517707"/>
                    <a:pt x="213901" y="6506257"/>
                  </a:cubicBezTo>
                  <a:cubicBezTo>
                    <a:pt x="221916" y="6494807"/>
                    <a:pt x="229931" y="6483484"/>
                    <a:pt x="238328" y="6472288"/>
                  </a:cubicBezTo>
                  <a:cubicBezTo>
                    <a:pt x="246852" y="6460711"/>
                    <a:pt x="255631" y="6449260"/>
                    <a:pt x="264537" y="6437810"/>
                  </a:cubicBezTo>
                  <a:cubicBezTo>
                    <a:pt x="273442" y="6426360"/>
                    <a:pt x="282475" y="6415165"/>
                    <a:pt x="291635" y="6403968"/>
                  </a:cubicBezTo>
                  <a:lnTo>
                    <a:pt x="291635" y="6403968"/>
                  </a:lnTo>
                  <a:cubicBezTo>
                    <a:pt x="300923" y="6392646"/>
                    <a:pt x="310465" y="6381323"/>
                    <a:pt x="320134" y="6370127"/>
                  </a:cubicBezTo>
                  <a:cubicBezTo>
                    <a:pt x="329803" y="6358931"/>
                    <a:pt x="339599" y="6347736"/>
                    <a:pt x="349522" y="6336539"/>
                  </a:cubicBezTo>
                  <a:cubicBezTo>
                    <a:pt x="349650" y="6336412"/>
                    <a:pt x="349777" y="6336158"/>
                    <a:pt x="350031" y="6336031"/>
                  </a:cubicBezTo>
                  <a:cubicBezTo>
                    <a:pt x="360209" y="6324708"/>
                    <a:pt x="370642" y="6313512"/>
                    <a:pt x="381201" y="6302316"/>
                  </a:cubicBezTo>
                  <a:cubicBezTo>
                    <a:pt x="391888" y="6290993"/>
                    <a:pt x="402702" y="6279671"/>
                    <a:pt x="413771" y="6268474"/>
                  </a:cubicBezTo>
                  <a:cubicBezTo>
                    <a:pt x="424839" y="6257279"/>
                    <a:pt x="436035" y="6245956"/>
                    <a:pt x="447612" y="6234760"/>
                  </a:cubicBezTo>
                  <a:cubicBezTo>
                    <a:pt x="459190" y="6223437"/>
                    <a:pt x="470894" y="6212114"/>
                    <a:pt x="482854" y="6200918"/>
                  </a:cubicBezTo>
                  <a:cubicBezTo>
                    <a:pt x="494813" y="6189723"/>
                    <a:pt x="506899" y="6178400"/>
                    <a:pt x="519113" y="6167204"/>
                  </a:cubicBezTo>
                  <a:cubicBezTo>
                    <a:pt x="531453" y="6155881"/>
                    <a:pt x="544049" y="6144558"/>
                    <a:pt x="556771" y="6133362"/>
                  </a:cubicBezTo>
                  <a:cubicBezTo>
                    <a:pt x="569493" y="6122039"/>
                    <a:pt x="582343" y="6110971"/>
                    <a:pt x="595193" y="6099902"/>
                  </a:cubicBezTo>
                  <a:cubicBezTo>
                    <a:pt x="608297" y="6088707"/>
                    <a:pt x="621528" y="6077384"/>
                    <a:pt x="635014" y="6066188"/>
                  </a:cubicBezTo>
                  <a:cubicBezTo>
                    <a:pt x="648500" y="6054992"/>
                    <a:pt x="661858" y="6043796"/>
                    <a:pt x="675471" y="6032728"/>
                  </a:cubicBezTo>
                  <a:cubicBezTo>
                    <a:pt x="688957" y="6021659"/>
                    <a:pt x="702570" y="6010718"/>
                    <a:pt x="716438" y="5999777"/>
                  </a:cubicBezTo>
                  <a:cubicBezTo>
                    <a:pt x="1405358" y="5449913"/>
                    <a:pt x="2424553" y="4931728"/>
                    <a:pt x="2977852" y="3935688"/>
                  </a:cubicBezTo>
                  <a:cubicBezTo>
                    <a:pt x="3099097" y="3717370"/>
                    <a:pt x="3198459" y="3478316"/>
                    <a:pt x="3253038" y="3206056"/>
                  </a:cubicBezTo>
                  <a:cubicBezTo>
                    <a:pt x="3348329" y="2731127"/>
                    <a:pt x="3481533" y="2324390"/>
                    <a:pt x="3633312" y="1976304"/>
                  </a:cubicBezTo>
                  <a:cubicBezTo>
                    <a:pt x="4252004" y="557879"/>
                    <a:pt x="5181761" y="113484"/>
                    <a:pt x="5128326" y="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720AFE-08B9-476C-B873-FE64C55853D8}"/>
                </a:ext>
              </a:extLst>
            </p:cNvPr>
            <p:cNvSpPr/>
            <p:nvPr/>
          </p:nvSpPr>
          <p:spPr>
            <a:xfrm>
              <a:off x="-1462611" y="-368857"/>
              <a:ext cx="5259589" cy="9607018"/>
            </a:xfrm>
            <a:custGeom>
              <a:avLst/>
              <a:gdLst>
                <a:gd name="connsiteX0" fmla="*/ 5258039 w 5259589"/>
                <a:gd name="connsiteY0" fmla="*/ 0 h 9607018"/>
                <a:gd name="connsiteX1" fmla="*/ 3698649 w 5259589"/>
                <a:gd name="connsiteY1" fmla="*/ 1975923 h 9607018"/>
                <a:gd name="connsiteX2" fmla="*/ 3330462 w 5259589"/>
                <a:gd name="connsiteY2" fmla="*/ 3225648 h 9607018"/>
                <a:gd name="connsiteX3" fmla="*/ 3066216 w 5259589"/>
                <a:gd name="connsiteY3" fmla="*/ 3972074 h 9607018"/>
                <a:gd name="connsiteX4" fmla="*/ 770325 w 5259589"/>
                <a:gd name="connsiteY4" fmla="*/ 6037689 h 9607018"/>
                <a:gd name="connsiteX5" fmla="*/ 728086 w 5259589"/>
                <a:gd name="connsiteY5" fmla="*/ 6069750 h 9607018"/>
                <a:gd name="connsiteX6" fmla="*/ 686102 w 5259589"/>
                <a:gd name="connsiteY6" fmla="*/ 6102192 h 9607018"/>
                <a:gd name="connsiteX7" fmla="*/ 644754 w 5259589"/>
                <a:gd name="connsiteY7" fmla="*/ 6135016 h 9607018"/>
                <a:gd name="connsiteX8" fmla="*/ 604678 w 5259589"/>
                <a:gd name="connsiteY8" fmla="*/ 6167586 h 9607018"/>
                <a:gd name="connsiteX9" fmla="*/ 565239 w 5259589"/>
                <a:gd name="connsiteY9" fmla="*/ 6200664 h 9607018"/>
                <a:gd name="connsiteX10" fmla="*/ 527072 w 5259589"/>
                <a:gd name="connsiteY10" fmla="*/ 6233615 h 9607018"/>
                <a:gd name="connsiteX11" fmla="*/ 490049 w 5259589"/>
                <a:gd name="connsiteY11" fmla="*/ 6266693 h 9607018"/>
                <a:gd name="connsiteX12" fmla="*/ 454299 w 5259589"/>
                <a:gd name="connsiteY12" fmla="*/ 6299772 h 9607018"/>
                <a:gd name="connsiteX13" fmla="*/ 419821 w 5259589"/>
                <a:gd name="connsiteY13" fmla="*/ 6332850 h 9607018"/>
                <a:gd name="connsiteX14" fmla="*/ 386743 w 5259589"/>
                <a:gd name="connsiteY14" fmla="*/ 6365928 h 9607018"/>
                <a:gd name="connsiteX15" fmla="*/ 355064 w 5259589"/>
                <a:gd name="connsiteY15" fmla="*/ 6399007 h 9607018"/>
                <a:gd name="connsiteX16" fmla="*/ 355064 w 5259589"/>
                <a:gd name="connsiteY16" fmla="*/ 6399007 h 9607018"/>
                <a:gd name="connsiteX17" fmla="*/ 324785 w 5259589"/>
                <a:gd name="connsiteY17" fmla="*/ 6432212 h 9607018"/>
                <a:gd name="connsiteX18" fmla="*/ 296032 w 5259589"/>
                <a:gd name="connsiteY18" fmla="*/ 6465291 h 9607018"/>
                <a:gd name="connsiteX19" fmla="*/ 285472 w 5259589"/>
                <a:gd name="connsiteY19" fmla="*/ 6477886 h 9607018"/>
                <a:gd name="connsiteX20" fmla="*/ 268170 w 5259589"/>
                <a:gd name="connsiteY20" fmla="*/ 6499005 h 9607018"/>
                <a:gd name="connsiteX21" fmla="*/ 242216 w 5259589"/>
                <a:gd name="connsiteY21" fmla="*/ 6532083 h 9607018"/>
                <a:gd name="connsiteX22" fmla="*/ 242216 w 5259589"/>
                <a:gd name="connsiteY22" fmla="*/ 6532083 h 9607018"/>
                <a:gd name="connsiteX23" fmla="*/ 217407 w 5259589"/>
                <a:gd name="connsiteY23" fmla="*/ 6565543 h 9607018"/>
                <a:gd name="connsiteX24" fmla="*/ 193616 w 5259589"/>
                <a:gd name="connsiteY24" fmla="*/ 6599767 h 9607018"/>
                <a:gd name="connsiteX25" fmla="*/ 193616 w 5259589"/>
                <a:gd name="connsiteY25" fmla="*/ 6599767 h 9607018"/>
                <a:gd name="connsiteX26" fmla="*/ 171352 w 5259589"/>
                <a:gd name="connsiteY26" fmla="*/ 6633990 h 9607018"/>
                <a:gd name="connsiteX27" fmla="*/ 150360 w 5259589"/>
                <a:gd name="connsiteY27" fmla="*/ 6668722 h 9607018"/>
                <a:gd name="connsiteX28" fmla="*/ 130513 w 5259589"/>
                <a:gd name="connsiteY28" fmla="*/ 6703964 h 9607018"/>
                <a:gd name="connsiteX29" fmla="*/ 130513 w 5259589"/>
                <a:gd name="connsiteY29" fmla="*/ 6703964 h 9607018"/>
                <a:gd name="connsiteX30" fmla="*/ 112065 w 5259589"/>
                <a:gd name="connsiteY30" fmla="*/ 6739587 h 9607018"/>
                <a:gd name="connsiteX31" fmla="*/ 112065 w 5259589"/>
                <a:gd name="connsiteY31" fmla="*/ 6739587 h 9607018"/>
                <a:gd name="connsiteX32" fmla="*/ 95017 w 5259589"/>
                <a:gd name="connsiteY32" fmla="*/ 6775718 h 9607018"/>
                <a:gd name="connsiteX33" fmla="*/ 95017 w 5259589"/>
                <a:gd name="connsiteY33" fmla="*/ 6775718 h 9607018"/>
                <a:gd name="connsiteX34" fmla="*/ 79369 w 5259589"/>
                <a:gd name="connsiteY34" fmla="*/ 6812232 h 9607018"/>
                <a:gd name="connsiteX35" fmla="*/ 79369 w 5259589"/>
                <a:gd name="connsiteY35" fmla="*/ 6812232 h 9607018"/>
                <a:gd name="connsiteX36" fmla="*/ 65120 w 5259589"/>
                <a:gd name="connsiteY36" fmla="*/ 6849508 h 9607018"/>
                <a:gd name="connsiteX37" fmla="*/ 41838 w 5259589"/>
                <a:gd name="connsiteY37" fmla="*/ 6922408 h 9607018"/>
                <a:gd name="connsiteX38" fmla="*/ 40565 w 5259589"/>
                <a:gd name="connsiteY38" fmla="*/ 6927115 h 9607018"/>
                <a:gd name="connsiteX39" fmla="*/ 31278 w 5259589"/>
                <a:gd name="connsiteY39" fmla="*/ 6963883 h 9607018"/>
                <a:gd name="connsiteX40" fmla="*/ 23008 w 5259589"/>
                <a:gd name="connsiteY40" fmla="*/ 7003450 h 9607018"/>
                <a:gd name="connsiteX41" fmla="*/ 16266 w 5259589"/>
                <a:gd name="connsiteY41" fmla="*/ 7043526 h 9607018"/>
                <a:gd name="connsiteX42" fmla="*/ 13339 w 5259589"/>
                <a:gd name="connsiteY42" fmla="*/ 7065535 h 9607018"/>
                <a:gd name="connsiteX43" fmla="*/ 11177 w 5259589"/>
                <a:gd name="connsiteY43" fmla="*/ 7083856 h 9607018"/>
                <a:gd name="connsiteX44" fmla="*/ 6851 w 5259589"/>
                <a:gd name="connsiteY44" fmla="*/ 7126349 h 9607018"/>
                <a:gd name="connsiteX45" fmla="*/ 1015359 w 5259589"/>
                <a:gd name="connsiteY45" fmla="*/ 8316661 h 9607018"/>
                <a:gd name="connsiteX46" fmla="*/ 1489143 w 5259589"/>
                <a:gd name="connsiteY46" fmla="*/ 8379255 h 9607018"/>
                <a:gd name="connsiteX47" fmla="*/ 1533417 w 5259589"/>
                <a:gd name="connsiteY47" fmla="*/ 8382563 h 9607018"/>
                <a:gd name="connsiteX48" fmla="*/ 1577818 w 5259589"/>
                <a:gd name="connsiteY48" fmla="*/ 8385489 h 9607018"/>
                <a:gd name="connsiteX49" fmla="*/ 1622347 w 5259589"/>
                <a:gd name="connsiteY49" fmla="*/ 8387906 h 9607018"/>
                <a:gd name="connsiteX50" fmla="*/ 1667384 w 5259589"/>
                <a:gd name="connsiteY50" fmla="*/ 8389941 h 9607018"/>
                <a:gd name="connsiteX51" fmla="*/ 1712676 w 5259589"/>
                <a:gd name="connsiteY51" fmla="*/ 8391468 h 9607018"/>
                <a:gd name="connsiteX52" fmla="*/ 1758222 w 5259589"/>
                <a:gd name="connsiteY52" fmla="*/ 8392486 h 9607018"/>
                <a:gd name="connsiteX53" fmla="*/ 1804023 w 5259589"/>
                <a:gd name="connsiteY53" fmla="*/ 8392995 h 9607018"/>
                <a:gd name="connsiteX54" fmla="*/ 1849824 w 5259589"/>
                <a:gd name="connsiteY54" fmla="*/ 8392868 h 9607018"/>
                <a:gd name="connsiteX55" fmla="*/ 1895752 w 5259589"/>
                <a:gd name="connsiteY55" fmla="*/ 8392232 h 9607018"/>
                <a:gd name="connsiteX56" fmla="*/ 1941298 w 5259589"/>
                <a:gd name="connsiteY56" fmla="*/ 8390959 h 9607018"/>
                <a:gd name="connsiteX57" fmla="*/ 1986208 w 5259589"/>
                <a:gd name="connsiteY57" fmla="*/ 8389178 h 9607018"/>
                <a:gd name="connsiteX58" fmla="*/ 1986208 w 5259589"/>
                <a:gd name="connsiteY58" fmla="*/ 8389178 h 9607018"/>
                <a:gd name="connsiteX59" fmla="*/ 2030355 w 5259589"/>
                <a:gd name="connsiteY59" fmla="*/ 8386888 h 9607018"/>
                <a:gd name="connsiteX60" fmla="*/ 2073357 w 5259589"/>
                <a:gd name="connsiteY60" fmla="*/ 8384216 h 9607018"/>
                <a:gd name="connsiteX61" fmla="*/ 2073993 w 5259589"/>
                <a:gd name="connsiteY61" fmla="*/ 8384216 h 9607018"/>
                <a:gd name="connsiteX62" fmla="*/ 2114705 w 5259589"/>
                <a:gd name="connsiteY62" fmla="*/ 8381927 h 9607018"/>
                <a:gd name="connsiteX63" fmla="*/ 2154654 w 5259589"/>
                <a:gd name="connsiteY63" fmla="*/ 8380782 h 9607018"/>
                <a:gd name="connsiteX64" fmla="*/ 2192948 w 5259589"/>
                <a:gd name="connsiteY64" fmla="*/ 8380782 h 9607018"/>
                <a:gd name="connsiteX65" fmla="*/ 2229716 w 5259589"/>
                <a:gd name="connsiteY65" fmla="*/ 8382054 h 9607018"/>
                <a:gd name="connsiteX66" fmla="*/ 2264830 w 5259589"/>
                <a:gd name="connsiteY66" fmla="*/ 8384471 h 9607018"/>
                <a:gd name="connsiteX67" fmla="*/ 2298417 w 5259589"/>
                <a:gd name="connsiteY67" fmla="*/ 8388033 h 9607018"/>
                <a:gd name="connsiteX68" fmla="*/ 2330605 w 5259589"/>
                <a:gd name="connsiteY68" fmla="*/ 8392868 h 9607018"/>
                <a:gd name="connsiteX69" fmla="*/ 2360884 w 5259589"/>
                <a:gd name="connsiteY69" fmla="*/ 8398847 h 9607018"/>
                <a:gd name="connsiteX70" fmla="*/ 2389637 w 5259589"/>
                <a:gd name="connsiteY70" fmla="*/ 8405972 h 9607018"/>
                <a:gd name="connsiteX71" fmla="*/ 2389637 w 5259589"/>
                <a:gd name="connsiteY71" fmla="*/ 8405972 h 9607018"/>
                <a:gd name="connsiteX72" fmla="*/ 2417245 w 5259589"/>
                <a:gd name="connsiteY72" fmla="*/ 8414368 h 9607018"/>
                <a:gd name="connsiteX73" fmla="*/ 2417245 w 5259589"/>
                <a:gd name="connsiteY73" fmla="*/ 8414368 h 9607018"/>
                <a:gd name="connsiteX74" fmla="*/ 2442562 w 5259589"/>
                <a:gd name="connsiteY74" fmla="*/ 8423783 h 9607018"/>
                <a:gd name="connsiteX75" fmla="*/ 2442562 w 5259589"/>
                <a:gd name="connsiteY75" fmla="*/ 8423783 h 9607018"/>
                <a:gd name="connsiteX76" fmla="*/ 2489127 w 5259589"/>
                <a:gd name="connsiteY76" fmla="*/ 8446556 h 9607018"/>
                <a:gd name="connsiteX77" fmla="*/ 2509864 w 5259589"/>
                <a:gd name="connsiteY77" fmla="*/ 8459788 h 9607018"/>
                <a:gd name="connsiteX78" fmla="*/ 2509864 w 5259589"/>
                <a:gd name="connsiteY78" fmla="*/ 8459788 h 9607018"/>
                <a:gd name="connsiteX79" fmla="*/ 2528821 w 5259589"/>
                <a:gd name="connsiteY79" fmla="*/ 8474291 h 9607018"/>
                <a:gd name="connsiteX80" fmla="*/ 2546250 w 5259589"/>
                <a:gd name="connsiteY80" fmla="*/ 8490322 h 9607018"/>
                <a:gd name="connsiteX81" fmla="*/ 2561645 w 5259589"/>
                <a:gd name="connsiteY81" fmla="*/ 8507497 h 9607018"/>
                <a:gd name="connsiteX82" fmla="*/ 2575130 w 5259589"/>
                <a:gd name="connsiteY82" fmla="*/ 8526071 h 9607018"/>
                <a:gd name="connsiteX83" fmla="*/ 728722 w 5259589"/>
                <a:gd name="connsiteY83" fmla="*/ 9586487 h 960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59589" h="9607018">
                  <a:moveTo>
                    <a:pt x="5258039" y="0"/>
                  </a:moveTo>
                  <a:cubicBezTo>
                    <a:pt x="5303967" y="97581"/>
                    <a:pt x="4319377" y="525310"/>
                    <a:pt x="3698649" y="1975923"/>
                  </a:cubicBezTo>
                  <a:cubicBezTo>
                    <a:pt x="3547761" y="2328716"/>
                    <a:pt x="3418247" y="2741941"/>
                    <a:pt x="3330462" y="3225648"/>
                  </a:cubicBezTo>
                  <a:cubicBezTo>
                    <a:pt x="3279826" y="3504651"/>
                    <a:pt x="3184281" y="3749304"/>
                    <a:pt x="3066216" y="3972074"/>
                  </a:cubicBezTo>
                  <a:cubicBezTo>
                    <a:pt x="2525386" y="4989487"/>
                    <a:pt x="1486598" y="5501184"/>
                    <a:pt x="770325" y="6037689"/>
                  </a:cubicBezTo>
                  <a:cubicBezTo>
                    <a:pt x="756075" y="6048376"/>
                    <a:pt x="742081" y="6059063"/>
                    <a:pt x="728086" y="6069750"/>
                  </a:cubicBezTo>
                  <a:cubicBezTo>
                    <a:pt x="713964" y="6080564"/>
                    <a:pt x="699970" y="6091378"/>
                    <a:pt x="686102" y="6102192"/>
                  </a:cubicBezTo>
                  <a:cubicBezTo>
                    <a:pt x="672235" y="6113006"/>
                    <a:pt x="658494" y="6123948"/>
                    <a:pt x="644754" y="6135016"/>
                  </a:cubicBezTo>
                  <a:cubicBezTo>
                    <a:pt x="631268" y="6145830"/>
                    <a:pt x="617910" y="6156771"/>
                    <a:pt x="604678" y="6167586"/>
                  </a:cubicBezTo>
                  <a:cubicBezTo>
                    <a:pt x="591320" y="6178654"/>
                    <a:pt x="578216" y="6189595"/>
                    <a:pt x="565239" y="6200664"/>
                  </a:cubicBezTo>
                  <a:cubicBezTo>
                    <a:pt x="552262" y="6211733"/>
                    <a:pt x="539540" y="6222673"/>
                    <a:pt x="527072" y="6233615"/>
                  </a:cubicBezTo>
                  <a:cubicBezTo>
                    <a:pt x="514604" y="6244684"/>
                    <a:pt x="502136" y="6255625"/>
                    <a:pt x="490049" y="6266693"/>
                  </a:cubicBezTo>
                  <a:cubicBezTo>
                    <a:pt x="477963" y="6277635"/>
                    <a:pt x="466131" y="6288703"/>
                    <a:pt x="454299" y="6299772"/>
                  </a:cubicBezTo>
                  <a:cubicBezTo>
                    <a:pt x="442595" y="6310840"/>
                    <a:pt x="431017" y="6321908"/>
                    <a:pt x="419821" y="6332850"/>
                  </a:cubicBezTo>
                  <a:cubicBezTo>
                    <a:pt x="408626" y="6343791"/>
                    <a:pt x="397557" y="6354860"/>
                    <a:pt x="386743" y="6365928"/>
                  </a:cubicBezTo>
                  <a:cubicBezTo>
                    <a:pt x="375929" y="6376997"/>
                    <a:pt x="365369" y="6388065"/>
                    <a:pt x="355064" y="6399007"/>
                  </a:cubicBezTo>
                  <a:lnTo>
                    <a:pt x="355064" y="6399007"/>
                  </a:lnTo>
                  <a:cubicBezTo>
                    <a:pt x="344759" y="6410075"/>
                    <a:pt x="334708" y="6421144"/>
                    <a:pt x="324785" y="6432212"/>
                  </a:cubicBezTo>
                  <a:cubicBezTo>
                    <a:pt x="314988" y="6443154"/>
                    <a:pt x="305447" y="6454222"/>
                    <a:pt x="296032" y="6465291"/>
                  </a:cubicBezTo>
                  <a:cubicBezTo>
                    <a:pt x="292470" y="6469489"/>
                    <a:pt x="289035" y="6473688"/>
                    <a:pt x="285472" y="6477886"/>
                  </a:cubicBezTo>
                  <a:cubicBezTo>
                    <a:pt x="279620" y="6484883"/>
                    <a:pt x="273895" y="6491880"/>
                    <a:pt x="268170" y="6499005"/>
                  </a:cubicBezTo>
                  <a:cubicBezTo>
                    <a:pt x="259264" y="6510074"/>
                    <a:pt x="250613" y="6521015"/>
                    <a:pt x="242216" y="6532083"/>
                  </a:cubicBezTo>
                  <a:lnTo>
                    <a:pt x="242216" y="6532083"/>
                  </a:lnTo>
                  <a:cubicBezTo>
                    <a:pt x="233692" y="6543152"/>
                    <a:pt x="225550" y="6554348"/>
                    <a:pt x="217407" y="6565543"/>
                  </a:cubicBezTo>
                  <a:cubicBezTo>
                    <a:pt x="209265" y="6576867"/>
                    <a:pt x="201250" y="6588317"/>
                    <a:pt x="193616" y="6599767"/>
                  </a:cubicBezTo>
                  <a:lnTo>
                    <a:pt x="193616" y="6599767"/>
                  </a:lnTo>
                  <a:cubicBezTo>
                    <a:pt x="185983" y="6611090"/>
                    <a:pt x="178604" y="6622540"/>
                    <a:pt x="171352" y="6633990"/>
                  </a:cubicBezTo>
                  <a:cubicBezTo>
                    <a:pt x="164100" y="6645441"/>
                    <a:pt x="157103" y="6657018"/>
                    <a:pt x="150360" y="6668722"/>
                  </a:cubicBezTo>
                  <a:cubicBezTo>
                    <a:pt x="143617" y="6680300"/>
                    <a:pt x="137001" y="6692132"/>
                    <a:pt x="130513" y="6703964"/>
                  </a:cubicBezTo>
                  <a:lnTo>
                    <a:pt x="130513" y="6703964"/>
                  </a:lnTo>
                  <a:cubicBezTo>
                    <a:pt x="124152" y="6715795"/>
                    <a:pt x="118045" y="6727628"/>
                    <a:pt x="112065" y="6739587"/>
                  </a:cubicBezTo>
                  <a:lnTo>
                    <a:pt x="112065" y="6739587"/>
                  </a:lnTo>
                  <a:cubicBezTo>
                    <a:pt x="106086" y="6751546"/>
                    <a:pt x="100488" y="6763632"/>
                    <a:pt x="95017" y="6775718"/>
                  </a:cubicBezTo>
                  <a:lnTo>
                    <a:pt x="95017" y="6775718"/>
                  </a:lnTo>
                  <a:cubicBezTo>
                    <a:pt x="89547" y="6787805"/>
                    <a:pt x="84331" y="6799891"/>
                    <a:pt x="79369" y="6812232"/>
                  </a:cubicBezTo>
                  <a:lnTo>
                    <a:pt x="79369" y="6812232"/>
                  </a:lnTo>
                  <a:cubicBezTo>
                    <a:pt x="74407" y="6824572"/>
                    <a:pt x="69573" y="6837041"/>
                    <a:pt x="65120" y="6849508"/>
                  </a:cubicBezTo>
                  <a:cubicBezTo>
                    <a:pt x="56468" y="6873426"/>
                    <a:pt x="48708" y="6897726"/>
                    <a:pt x="41838" y="6922408"/>
                  </a:cubicBezTo>
                  <a:cubicBezTo>
                    <a:pt x="41329" y="6923935"/>
                    <a:pt x="40947" y="6925462"/>
                    <a:pt x="40565" y="6927115"/>
                  </a:cubicBezTo>
                  <a:cubicBezTo>
                    <a:pt x="37258" y="6939202"/>
                    <a:pt x="34204" y="6951543"/>
                    <a:pt x="31278" y="6963883"/>
                  </a:cubicBezTo>
                  <a:cubicBezTo>
                    <a:pt x="28225" y="6976988"/>
                    <a:pt x="25426" y="6990091"/>
                    <a:pt x="23008" y="7003450"/>
                  </a:cubicBezTo>
                  <a:cubicBezTo>
                    <a:pt x="20464" y="7016681"/>
                    <a:pt x="18301" y="7030167"/>
                    <a:pt x="16266" y="7043526"/>
                  </a:cubicBezTo>
                  <a:cubicBezTo>
                    <a:pt x="15248" y="7050778"/>
                    <a:pt x="14230" y="7058156"/>
                    <a:pt x="13339" y="7065535"/>
                  </a:cubicBezTo>
                  <a:cubicBezTo>
                    <a:pt x="12576" y="7071642"/>
                    <a:pt x="11813" y="7077749"/>
                    <a:pt x="11177" y="7083856"/>
                  </a:cubicBezTo>
                  <a:cubicBezTo>
                    <a:pt x="9523" y="7098232"/>
                    <a:pt x="8123" y="7112354"/>
                    <a:pt x="6851" y="7126349"/>
                  </a:cubicBezTo>
                  <a:cubicBezTo>
                    <a:pt x="-57270" y="7833589"/>
                    <a:pt x="332545" y="8194525"/>
                    <a:pt x="1015359" y="8316661"/>
                  </a:cubicBezTo>
                  <a:cubicBezTo>
                    <a:pt x="1165229" y="8343378"/>
                    <a:pt x="1323751" y="8365769"/>
                    <a:pt x="1489143" y="8379255"/>
                  </a:cubicBezTo>
                  <a:cubicBezTo>
                    <a:pt x="1503773" y="8380400"/>
                    <a:pt x="1518531" y="8381545"/>
                    <a:pt x="1533417" y="8382563"/>
                  </a:cubicBezTo>
                  <a:cubicBezTo>
                    <a:pt x="1548175" y="8383580"/>
                    <a:pt x="1563060" y="8384598"/>
                    <a:pt x="1577818" y="8385489"/>
                  </a:cubicBezTo>
                  <a:cubicBezTo>
                    <a:pt x="1592576" y="8386379"/>
                    <a:pt x="1607461" y="8387270"/>
                    <a:pt x="1622347" y="8387906"/>
                  </a:cubicBezTo>
                  <a:cubicBezTo>
                    <a:pt x="1637232" y="8388669"/>
                    <a:pt x="1652244" y="8389305"/>
                    <a:pt x="1667384" y="8389941"/>
                  </a:cubicBezTo>
                  <a:cubicBezTo>
                    <a:pt x="1682396" y="8390577"/>
                    <a:pt x="1697536" y="8391087"/>
                    <a:pt x="1712676" y="8391468"/>
                  </a:cubicBezTo>
                  <a:cubicBezTo>
                    <a:pt x="1727816" y="8391850"/>
                    <a:pt x="1742955" y="8392232"/>
                    <a:pt x="1758222" y="8392486"/>
                  </a:cubicBezTo>
                  <a:cubicBezTo>
                    <a:pt x="1773489" y="8392740"/>
                    <a:pt x="1788756" y="8392868"/>
                    <a:pt x="1804023" y="8392995"/>
                  </a:cubicBezTo>
                  <a:cubicBezTo>
                    <a:pt x="1819290" y="8393122"/>
                    <a:pt x="1834557" y="8392995"/>
                    <a:pt x="1849824" y="8392868"/>
                  </a:cubicBezTo>
                  <a:cubicBezTo>
                    <a:pt x="1865091" y="8392740"/>
                    <a:pt x="1880358" y="8392486"/>
                    <a:pt x="1895752" y="8392232"/>
                  </a:cubicBezTo>
                  <a:cubicBezTo>
                    <a:pt x="1910892" y="8391977"/>
                    <a:pt x="1926159" y="8391468"/>
                    <a:pt x="1941298" y="8390959"/>
                  </a:cubicBezTo>
                  <a:cubicBezTo>
                    <a:pt x="1956311" y="8390451"/>
                    <a:pt x="1971196" y="8389941"/>
                    <a:pt x="1986208" y="8389178"/>
                  </a:cubicBezTo>
                  <a:lnTo>
                    <a:pt x="1986208" y="8389178"/>
                  </a:lnTo>
                  <a:cubicBezTo>
                    <a:pt x="2000839" y="8388542"/>
                    <a:pt x="2015597" y="8387779"/>
                    <a:pt x="2030355" y="8386888"/>
                  </a:cubicBezTo>
                  <a:cubicBezTo>
                    <a:pt x="2044604" y="8385998"/>
                    <a:pt x="2058981" y="8385107"/>
                    <a:pt x="2073357" y="8384216"/>
                  </a:cubicBezTo>
                  <a:lnTo>
                    <a:pt x="2073993" y="8384216"/>
                  </a:lnTo>
                  <a:cubicBezTo>
                    <a:pt x="2087861" y="8383199"/>
                    <a:pt x="2101474" y="8382435"/>
                    <a:pt x="2114705" y="8381927"/>
                  </a:cubicBezTo>
                  <a:cubicBezTo>
                    <a:pt x="2128318" y="8381290"/>
                    <a:pt x="2141677" y="8380909"/>
                    <a:pt x="2154654" y="8380782"/>
                  </a:cubicBezTo>
                  <a:cubicBezTo>
                    <a:pt x="2167630" y="8380654"/>
                    <a:pt x="2180480" y="8380527"/>
                    <a:pt x="2192948" y="8380782"/>
                  </a:cubicBezTo>
                  <a:cubicBezTo>
                    <a:pt x="2205543" y="8381036"/>
                    <a:pt x="2217757" y="8381418"/>
                    <a:pt x="2229716" y="8382054"/>
                  </a:cubicBezTo>
                  <a:cubicBezTo>
                    <a:pt x="2241675" y="8382690"/>
                    <a:pt x="2253380" y="8383453"/>
                    <a:pt x="2264830" y="8384471"/>
                  </a:cubicBezTo>
                  <a:cubicBezTo>
                    <a:pt x="2276407" y="8385489"/>
                    <a:pt x="2287603" y="8386634"/>
                    <a:pt x="2298417" y="8388033"/>
                  </a:cubicBezTo>
                  <a:cubicBezTo>
                    <a:pt x="2309486" y="8389432"/>
                    <a:pt x="2320173" y="8391087"/>
                    <a:pt x="2330605" y="8392868"/>
                  </a:cubicBezTo>
                  <a:cubicBezTo>
                    <a:pt x="2341037" y="8394649"/>
                    <a:pt x="2351088" y="8396684"/>
                    <a:pt x="2360884" y="8398847"/>
                  </a:cubicBezTo>
                  <a:cubicBezTo>
                    <a:pt x="2370808" y="8401010"/>
                    <a:pt x="2380350" y="8403427"/>
                    <a:pt x="2389637" y="8405972"/>
                  </a:cubicBezTo>
                  <a:lnTo>
                    <a:pt x="2389637" y="8405972"/>
                  </a:lnTo>
                  <a:cubicBezTo>
                    <a:pt x="2399179" y="8408516"/>
                    <a:pt x="2408339" y="8411315"/>
                    <a:pt x="2417245" y="8414368"/>
                  </a:cubicBezTo>
                  <a:lnTo>
                    <a:pt x="2417245" y="8414368"/>
                  </a:lnTo>
                  <a:cubicBezTo>
                    <a:pt x="2426023" y="8417294"/>
                    <a:pt x="2434420" y="8420475"/>
                    <a:pt x="2442562" y="8423783"/>
                  </a:cubicBezTo>
                  <a:lnTo>
                    <a:pt x="2442562" y="8423783"/>
                  </a:lnTo>
                  <a:cubicBezTo>
                    <a:pt x="2458593" y="8430272"/>
                    <a:pt x="2474114" y="8437905"/>
                    <a:pt x="2489127" y="8446556"/>
                  </a:cubicBezTo>
                  <a:cubicBezTo>
                    <a:pt x="2496378" y="8450755"/>
                    <a:pt x="2503376" y="8455208"/>
                    <a:pt x="2509864" y="8459788"/>
                  </a:cubicBezTo>
                  <a:lnTo>
                    <a:pt x="2509864" y="8459788"/>
                  </a:lnTo>
                  <a:cubicBezTo>
                    <a:pt x="2516480" y="8464367"/>
                    <a:pt x="2522841" y="8469202"/>
                    <a:pt x="2528821" y="8474291"/>
                  </a:cubicBezTo>
                  <a:cubicBezTo>
                    <a:pt x="2535054" y="8479508"/>
                    <a:pt x="2540780" y="8484851"/>
                    <a:pt x="2546250" y="8490322"/>
                  </a:cubicBezTo>
                  <a:cubicBezTo>
                    <a:pt x="2551721" y="8495792"/>
                    <a:pt x="2556810" y="8501517"/>
                    <a:pt x="2561645" y="8507497"/>
                  </a:cubicBezTo>
                  <a:cubicBezTo>
                    <a:pt x="2566479" y="8513476"/>
                    <a:pt x="2571059" y="8519710"/>
                    <a:pt x="2575130" y="8526071"/>
                  </a:cubicBezTo>
                  <a:cubicBezTo>
                    <a:pt x="2805152" y="8881027"/>
                    <a:pt x="1889009" y="9751242"/>
                    <a:pt x="728722" y="9586487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16B469-DFD2-4100-8CA1-90A9EBB44871}"/>
                </a:ext>
              </a:extLst>
            </p:cNvPr>
            <p:cNvSpPr/>
            <p:nvPr/>
          </p:nvSpPr>
          <p:spPr>
            <a:xfrm>
              <a:off x="-1488473" y="-346720"/>
              <a:ext cx="5389380" cy="9590790"/>
            </a:xfrm>
            <a:custGeom>
              <a:avLst/>
              <a:gdLst>
                <a:gd name="connsiteX0" fmla="*/ 5388352 w 5389380"/>
                <a:gd name="connsiteY0" fmla="*/ 0 h 9590790"/>
                <a:gd name="connsiteX1" fmla="*/ 3764714 w 5389380"/>
                <a:gd name="connsiteY1" fmla="*/ 1975922 h 9590790"/>
                <a:gd name="connsiteX2" fmla="*/ 3408359 w 5389380"/>
                <a:gd name="connsiteY2" fmla="*/ 3245495 h 9590790"/>
                <a:gd name="connsiteX3" fmla="*/ 3155182 w 5389380"/>
                <a:gd name="connsiteY3" fmla="*/ 4008714 h 9590790"/>
                <a:gd name="connsiteX4" fmla="*/ 826339 w 5389380"/>
                <a:gd name="connsiteY4" fmla="*/ 6076239 h 9590790"/>
                <a:gd name="connsiteX5" fmla="*/ 782828 w 5389380"/>
                <a:gd name="connsiteY5" fmla="*/ 6107154 h 9590790"/>
                <a:gd name="connsiteX6" fmla="*/ 739572 w 5389380"/>
                <a:gd name="connsiteY6" fmla="*/ 6138578 h 9590790"/>
                <a:gd name="connsiteX7" fmla="*/ 696697 w 5389380"/>
                <a:gd name="connsiteY7" fmla="*/ 6170385 h 9590790"/>
                <a:gd name="connsiteX8" fmla="*/ 654968 w 5389380"/>
                <a:gd name="connsiteY8" fmla="*/ 6202063 h 9590790"/>
                <a:gd name="connsiteX9" fmla="*/ 654968 w 5389380"/>
                <a:gd name="connsiteY9" fmla="*/ 6202063 h 9590790"/>
                <a:gd name="connsiteX10" fmla="*/ 613747 w 5389380"/>
                <a:gd name="connsiteY10" fmla="*/ 6234251 h 9590790"/>
                <a:gd name="connsiteX11" fmla="*/ 573671 w 5389380"/>
                <a:gd name="connsiteY11" fmla="*/ 6266439 h 9590790"/>
                <a:gd name="connsiteX12" fmla="*/ 534741 w 5389380"/>
                <a:gd name="connsiteY12" fmla="*/ 6298754 h 9590790"/>
                <a:gd name="connsiteX13" fmla="*/ 497082 w 5389380"/>
                <a:gd name="connsiteY13" fmla="*/ 6331069 h 9590790"/>
                <a:gd name="connsiteX14" fmla="*/ 460696 w 5389380"/>
                <a:gd name="connsiteY14" fmla="*/ 6363511 h 9590790"/>
                <a:gd name="connsiteX15" fmla="*/ 425709 w 5389380"/>
                <a:gd name="connsiteY15" fmla="*/ 6395953 h 9590790"/>
                <a:gd name="connsiteX16" fmla="*/ 392122 w 5389380"/>
                <a:gd name="connsiteY16" fmla="*/ 6428395 h 9590790"/>
                <a:gd name="connsiteX17" fmla="*/ 359934 w 5389380"/>
                <a:gd name="connsiteY17" fmla="*/ 6460838 h 9590790"/>
                <a:gd name="connsiteX18" fmla="*/ 329273 w 5389380"/>
                <a:gd name="connsiteY18" fmla="*/ 6493280 h 9590790"/>
                <a:gd name="connsiteX19" fmla="*/ 299630 w 5389380"/>
                <a:gd name="connsiteY19" fmla="*/ 6526104 h 9590790"/>
                <a:gd name="connsiteX20" fmla="*/ 272022 w 5389380"/>
                <a:gd name="connsiteY20" fmla="*/ 6558419 h 9590790"/>
                <a:gd name="connsiteX21" fmla="*/ 245687 w 5389380"/>
                <a:gd name="connsiteY21" fmla="*/ 6590989 h 9590790"/>
                <a:gd name="connsiteX22" fmla="*/ 220369 w 5389380"/>
                <a:gd name="connsiteY22" fmla="*/ 6624194 h 9590790"/>
                <a:gd name="connsiteX23" fmla="*/ 220369 w 5389380"/>
                <a:gd name="connsiteY23" fmla="*/ 6624194 h 9590790"/>
                <a:gd name="connsiteX24" fmla="*/ 213881 w 5389380"/>
                <a:gd name="connsiteY24" fmla="*/ 6633099 h 9590790"/>
                <a:gd name="connsiteX25" fmla="*/ 196705 w 5389380"/>
                <a:gd name="connsiteY25" fmla="*/ 6657272 h 9590790"/>
                <a:gd name="connsiteX26" fmla="*/ 196705 w 5389380"/>
                <a:gd name="connsiteY26" fmla="*/ 6657272 h 9590790"/>
                <a:gd name="connsiteX27" fmla="*/ 174187 w 5389380"/>
                <a:gd name="connsiteY27" fmla="*/ 6690860 h 9590790"/>
                <a:gd name="connsiteX28" fmla="*/ 174187 w 5389380"/>
                <a:gd name="connsiteY28" fmla="*/ 6690860 h 9590790"/>
                <a:gd name="connsiteX29" fmla="*/ 152813 w 5389380"/>
                <a:gd name="connsiteY29" fmla="*/ 6725083 h 9590790"/>
                <a:gd name="connsiteX30" fmla="*/ 152813 w 5389380"/>
                <a:gd name="connsiteY30" fmla="*/ 6725083 h 9590790"/>
                <a:gd name="connsiteX31" fmla="*/ 132711 w 5389380"/>
                <a:gd name="connsiteY31" fmla="*/ 6759815 h 9590790"/>
                <a:gd name="connsiteX32" fmla="*/ 114009 w 5389380"/>
                <a:gd name="connsiteY32" fmla="*/ 6795056 h 9590790"/>
                <a:gd name="connsiteX33" fmla="*/ 114009 w 5389380"/>
                <a:gd name="connsiteY33" fmla="*/ 6795056 h 9590790"/>
                <a:gd name="connsiteX34" fmla="*/ 96707 w 5389380"/>
                <a:gd name="connsiteY34" fmla="*/ 6830807 h 9590790"/>
                <a:gd name="connsiteX35" fmla="*/ 96707 w 5389380"/>
                <a:gd name="connsiteY35" fmla="*/ 6830807 h 9590790"/>
                <a:gd name="connsiteX36" fmla="*/ 80804 w 5389380"/>
                <a:gd name="connsiteY36" fmla="*/ 6867192 h 9590790"/>
                <a:gd name="connsiteX37" fmla="*/ 80804 w 5389380"/>
                <a:gd name="connsiteY37" fmla="*/ 6867192 h 9590790"/>
                <a:gd name="connsiteX38" fmla="*/ 68845 w 5389380"/>
                <a:gd name="connsiteY38" fmla="*/ 6897472 h 9590790"/>
                <a:gd name="connsiteX39" fmla="*/ 66173 w 5389380"/>
                <a:gd name="connsiteY39" fmla="*/ 6904597 h 9590790"/>
                <a:gd name="connsiteX40" fmla="*/ 43145 w 5389380"/>
                <a:gd name="connsiteY40" fmla="*/ 6975588 h 9590790"/>
                <a:gd name="connsiteX41" fmla="*/ 32967 w 5389380"/>
                <a:gd name="connsiteY41" fmla="*/ 7015155 h 9590790"/>
                <a:gd name="connsiteX42" fmla="*/ 24571 w 5389380"/>
                <a:gd name="connsiteY42" fmla="*/ 7054212 h 9590790"/>
                <a:gd name="connsiteX43" fmla="*/ 17955 w 5389380"/>
                <a:gd name="connsiteY43" fmla="*/ 7093525 h 9590790"/>
                <a:gd name="connsiteX44" fmla="*/ 16683 w 5389380"/>
                <a:gd name="connsiteY44" fmla="*/ 7102558 h 9590790"/>
                <a:gd name="connsiteX45" fmla="*/ 12484 w 5389380"/>
                <a:gd name="connsiteY45" fmla="*/ 7134364 h 9590790"/>
                <a:gd name="connsiteX46" fmla="*/ 1031552 w 5389380"/>
                <a:gd name="connsiteY46" fmla="*/ 8354446 h 9590790"/>
                <a:gd name="connsiteX47" fmla="*/ 1499483 w 5389380"/>
                <a:gd name="connsiteY47" fmla="*/ 8404190 h 9590790"/>
                <a:gd name="connsiteX48" fmla="*/ 1544521 w 5389380"/>
                <a:gd name="connsiteY48" fmla="*/ 8406353 h 9590790"/>
                <a:gd name="connsiteX49" fmla="*/ 1589813 w 5389380"/>
                <a:gd name="connsiteY49" fmla="*/ 8408134 h 9590790"/>
                <a:gd name="connsiteX50" fmla="*/ 1635359 w 5389380"/>
                <a:gd name="connsiteY50" fmla="*/ 8409407 h 9590790"/>
                <a:gd name="connsiteX51" fmla="*/ 1681414 w 5389380"/>
                <a:gd name="connsiteY51" fmla="*/ 8410170 h 9590790"/>
                <a:gd name="connsiteX52" fmla="*/ 1727851 w 5389380"/>
                <a:gd name="connsiteY52" fmla="*/ 8410424 h 9590790"/>
                <a:gd name="connsiteX53" fmla="*/ 1774543 w 5389380"/>
                <a:gd name="connsiteY53" fmla="*/ 8410170 h 9590790"/>
                <a:gd name="connsiteX54" fmla="*/ 1821616 w 5389380"/>
                <a:gd name="connsiteY54" fmla="*/ 8409407 h 9590790"/>
                <a:gd name="connsiteX55" fmla="*/ 1868816 w 5389380"/>
                <a:gd name="connsiteY55" fmla="*/ 8408134 h 9590790"/>
                <a:gd name="connsiteX56" fmla="*/ 1916270 w 5389380"/>
                <a:gd name="connsiteY56" fmla="*/ 8406226 h 9590790"/>
                <a:gd name="connsiteX57" fmla="*/ 1963343 w 5389380"/>
                <a:gd name="connsiteY57" fmla="*/ 8403809 h 9590790"/>
                <a:gd name="connsiteX58" fmla="*/ 2009908 w 5389380"/>
                <a:gd name="connsiteY58" fmla="*/ 8400882 h 9590790"/>
                <a:gd name="connsiteX59" fmla="*/ 2055836 w 5389380"/>
                <a:gd name="connsiteY59" fmla="*/ 8397448 h 9590790"/>
                <a:gd name="connsiteX60" fmla="*/ 2100619 w 5389380"/>
                <a:gd name="connsiteY60" fmla="*/ 8393631 h 9590790"/>
                <a:gd name="connsiteX61" fmla="*/ 2120211 w 5389380"/>
                <a:gd name="connsiteY61" fmla="*/ 8391723 h 9590790"/>
                <a:gd name="connsiteX62" fmla="*/ 2143875 w 5389380"/>
                <a:gd name="connsiteY62" fmla="*/ 8389560 h 9590790"/>
                <a:gd name="connsiteX63" fmla="*/ 2185732 w 5389380"/>
                <a:gd name="connsiteY63" fmla="*/ 8386634 h 9590790"/>
                <a:gd name="connsiteX64" fmla="*/ 2225935 w 5389380"/>
                <a:gd name="connsiteY64" fmla="*/ 8384853 h 9590790"/>
                <a:gd name="connsiteX65" fmla="*/ 2264484 w 5389380"/>
                <a:gd name="connsiteY65" fmla="*/ 8384344 h 9590790"/>
                <a:gd name="connsiteX66" fmla="*/ 2301379 w 5389380"/>
                <a:gd name="connsiteY66" fmla="*/ 8385107 h 9590790"/>
                <a:gd name="connsiteX67" fmla="*/ 2336747 w 5389380"/>
                <a:gd name="connsiteY67" fmla="*/ 8387015 h 9590790"/>
                <a:gd name="connsiteX68" fmla="*/ 2370716 w 5389380"/>
                <a:gd name="connsiteY68" fmla="*/ 8390196 h 9590790"/>
                <a:gd name="connsiteX69" fmla="*/ 2402650 w 5389380"/>
                <a:gd name="connsiteY69" fmla="*/ 8394521 h 9590790"/>
                <a:gd name="connsiteX70" fmla="*/ 2402650 w 5389380"/>
                <a:gd name="connsiteY70" fmla="*/ 8394521 h 9590790"/>
                <a:gd name="connsiteX71" fmla="*/ 2433056 w 5389380"/>
                <a:gd name="connsiteY71" fmla="*/ 8399992 h 9590790"/>
                <a:gd name="connsiteX72" fmla="*/ 2462318 w 5389380"/>
                <a:gd name="connsiteY72" fmla="*/ 8406862 h 9590790"/>
                <a:gd name="connsiteX73" fmla="*/ 2489289 w 5389380"/>
                <a:gd name="connsiteY73" fmla="*/ 8414623 h 9590790"/>
                <a:gd name="connsiteX74" fmla="*/ 2489289 w 5389380"/>
                <a:gd name="connsiteY74" fmla="*/ 8414623 h 9590790"/>
                <a:gd name="connsiteX75" fmla="*/ 2515116 w 5389380"/>
                <a:gd name="connsiteY75" fmla="*/ 8423910 h 9590790"/>
                <a:gd name="connsiteX76" fmla="*/ 2561680 w 5389380"/>
                <a:gd name="connsiteY76" fmla="*/ 8446047 h 9590790"/>
                <a:gd name="connsiteX77" fmla="*/ 2582163 w 5389380"/>
                <a:gd name="connsiteY77" fmla="*/ 8458897 h 9590790"/>
                <a:gd name="connsiteX78" fmla="*/ 2601374 w 5389380"/>
                <a:gd name="connsiteY78" fmla="*/ 8473400 h 9590790"/>
                <a:gd name="connsiteX79" fmla="*/ 2618422 w 5389380"/>
                <a:gd name="connsiteY79" fmla="*/ 8488922 h 9590790"/>
                <a:gd name="connsiteX80" fmla="*/ 2633689 w 5389380"/>
                <a:gd name="connsiteY80" fmla="*/ 8505970 h 9590790"/>
                <a:gd name="connsiteX81" fmla="*/ 765017 w 5389380"/>
                <a:gd name="connsiteY81" fmla="*/ 9566258 h 959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89380" h="9590790">
                  <a:moveTo>
                    <a:pt x="5388352" y="0"/>
                  </a:moveTo>
                  <a:cubicBezTo>
                    <a:pt x="5426647" y="81424"/>
                    <a:pt x="4387096" y="492613"/>
                    <a:pt x="3764714" y="1975922"/>
                  </a:cubicBezTo>
                  <a:cubicBezTo>
                    <a:pt x="3614716" y="2333423"/>
                    <a:pt x="3489019" y="2753137"/>
                    <a:pt x="3408359" y="3245495"/>
                  </a:cubicBezTo>
                  <a:cubicBezTo>
                    <a:pt x="3364212" y="3511521"/>
                    <a:pt x="3278844" y="3769151"/>
                    <a:pt x="3155182" y="4008714"/>
                  </a:cubicBezTo>
                  <a:cubicBezTo>
                    <a:pt x="2626692" y="5047247"/>
                    <a:pt x="1569330" y="5553091"/>
                    <a:pt x="826339" y="6076239"/>
                  </a:cubicBezTo>
                  <a:cubicBezTo>
                    <a:pt x="811708" y="6086544"/>
                    <a:pt x="797204" y="6096849"/>
                    <a:pt x="782828" y="6107154"/>
                  </a:cubicBezTo>
                  <a:cubicBezTo>
                    <a:pt x="768197" y="6117586"/>
                    <a:pt x="753821" y="6128146"/>
                    <a:pt x="739572" y="6138578"/>
                  </a:cubicBezTo>
                  <a:cubicBezTo>
                    <a:pt x="725068" y="6149138"/>
                    <a:pt x="710819" y="6159825"/>
                    <a:pt x="696697" y="6170385"/>
                  </a:cubicBezTo>
                  <a:cubicBezTo>
                    <a:pt x="682575" y="6180944"/>
                    <a:pt x="668581" y="6191504"/>
                    <a:pt x="654968" y="6202063"/>
                  </a:cubicBezTo>
                  <a:lnTo>
                    <a:pt x="654968" y="6202063"/>
                  </a:lnTo>
                  <a:cubicBezTo>
                    <a:pt x="641100" y="6212750"/>
                    <a:pt x="627360" y="6223437"/>
                    <a:pt x="613747" y="6234251"/>
                  </a:cubicBezTo>
                  <a:cubicBezTo>
                    <a:pt x="600134" y="6245065"/>
                    <a:pt x="586775" y="6255752"/>
                    <a:pt x="573671" y="6266439"/>
                  </a:cubicBezTo>
                  <a:cubicBezTo>
                    <a:pt x="560567" y="6277253"/>
                    <a:pt x="547463" y="6287940"/>
                    <a:pt x="534741" y="6298754"/>
                  </a:cubicBezTo>
                  <a:cubicBezTo>
                    <a:pt x="521891" y="6309568"/>
                    <a:pt x="509423" y="6320382"/>
                    <a:pt x="497082" y="6331069"/>
                  </a:cubicBezTo>
                  <a:cubicBezTo>
                    <a:pt x="484741" y="6341883"/>
                    <a:pt x="472655" y="6352697"/>
                    <a:pt x="460696" y="6363511"/>
                  </a:cubicBezTo>
                  <a:cubicBezTo>
                    <a:pt x="448737" y="6374325"/>
                    <a:pt x="437032" y="6385139"/>
                    <a:pt x="425709" y="6395953"/>
                  </a:cubicBezTo>
                  <a:cubicBezTo>
                    <a:pt x="414259" y="6406767"/>
                    <a:pt x="403063" y="6417581"/>
                    <a:pt x="392122" y="6428395"/>
                  </a:cubicBezTo>
                  <a:cubicBezTo>
                    <a:pt x="381053" y="6439210"/>
                    <a:pt x="370367" y="6450024"/>
                    <a:pt x="359934" y="6460838"/>
                  </a:cubicBezTo>
                  <a:cubicBezTo>
                    <a:pt x="349502" y="6471524"/>
                    <a:pt x="339324" y="6482338"/>
                    <a:pt x="329273" y="6493280"/>
                  </a:cubicBezTo>
                  <a:cubicBezTo>
                    <a:pt x="319222" y="6504221"/>
                    <a:pt x="309426" y="6515035"/>
                    <a:pt x="299630" y="6526104"/>
                  </a:cubicBezTo>
                  <a:cubicBezTo>
                    <a:pt x="290215" y="6536791"/>
                    <a:pt x="280928" y="6547605"/>
                    <a:pt x="272022" y="6558419"/>
                  </a:cubicBezTo>
                  <a:cubicBezTo>
                    <a:pt x="262989" y="6569233"/>
                    <a:pt x="254211" y="6580175"/>
                    <a:pt x="245687" y="6590989"/>
                  </a:cubicBezTo>
                  <a:cubicBezTo>
                    <a:pt x="237035" y="6602057"/>
                    <a:pt x="228639" y="6613126"/>
                    <a:pt x="220369" y="6624194"/>
                  </a:cubicBezTo>
                  <a:lnTo>
                    <a:pt x="220369" y="6624194"/>
                  </a:lnTo>
                  <a:cubicBezTo>
                    <a:pt x="218206" y="6627120"/>
                    <a:pt x="215916" y="6630174"/>
                    <a:pt x="213881" y="6633099"/>
                  </a:cubicBezTo>
                  <a:cubicBezTo>
                    <a:pt x="208028" y="6641115"/>
                    <a:pt x="202303" y="6649130"/>
                    <a:pt x="196705" y="6657272"/>
                  </a:cubicBezTo>
                  <a:lnTo>
                    <a:pt x="196705" y="6657272"/>
                  </a:lnTo>
                  <a:cubicBezTo>
                    <a:pt x="188945" y="6668341"/>
                    <a:pt x="181438" y="6679536"/>
                    <a:pt x="174187" y="6690860"/>
                  </a:cubicBezTo>
                  <a:lnTo>
                    <a:pt x="174187" y="6690860"/>
                  </a:lnTo>
                  <a:cubicBezTo>
                    <a:pt x="166808" y="6702183"/>
                    <a:pt x="159810" y="6713633"/>
                    <a:pt x="152813" y="6725083"/>
                  </a:cubicBezTo>
                  <a:lnTo>
                    <a:pt x="152813" y="6725083"/>
                  </a:lnTo>
                  <a:cubicBezTo>
                    <a:pt x="145943" y="6736533"/>
                    <a:pt x="139200" y="6748111"/>
                    <a:pt x="132711" y="6759815"/>
                  </a:cubicBezTo>
                  <a:cubicBezTo>
                    <a:pt x="126223" y="6771520"/>
                    <a:pt x="119989" y="6783224"/>
                    <a:pt x="114009" y="6795056"/>
                  </a:cubicBezTo>
                  <a:lnTo>
                    <a:pt x="114009" y="6795056"/>
                  </a:lnTo>
                  <a:cubicBezTo>
                    <a:pt x="108030" y="6806888"/>
                    <a:pt x="102305" y="6818847"/>
                    <a:pt x="96707" y="6830807"/>
                  </a:cubicBezTo>
                  <a:lnTo>
                    <a:pt x="96707" y="6830807"/>
                  </a:lnTo>
                  <a:cubicBezTo>
                    <a:pt x="91109" y="6842893"/>
                    <a:pt x="85893" y="6854979"/>
                    <a:pt x="80804" y="6867192"/>
                  </a:cubicBezTo>
                  <a:lnTo>
                    <a:pt x="80804" y="6867192"/>
                  </a:lnTo>
                  <a:cubicBezTo>
                    <a:pt x="76605" y="6877244"/>
                    <a:pt x="72661" y="6887294"/>
                    <a:pt x="68845" y="6897472"/>
                  </a:cubicBezTo>
                  <a:cubicBezTo>
                    <a:pt x="67954" y="6899889"/>
                    <a:pt x="67064" y="6902306"/>
                    <a:pt x="66173" y="6904597"/>
                  </a:cubicBezTo>
                  <a:cubicBezTo>
                    <a:pt x="57649" y="6927879"/>
                    <a:pt x="49888" y="6951543"/>
                    <a:pt x="43145" y="6975588"/>
                  </a:cubicBezTo>
                  <a:cubicBezTo>
                    <a:pt x="39456" y="6988692"/>
                    <a:pt x="36021" y="7001924"/>
                    <a:pt x="32967" y="7015155"/>
                  </a:cubicBezTo>
                  <a:cubicBezTo>
                    <a:pt x="29914" y="7028131"/>
                    <a:pt x="27115" y="7041108"/>
                    <a:pt x="24571" y="7054212"/>
                  </a:cubicBezTo>
                  <a:cubicBezTo>
                    <a:pt x="22026" y="7067189"/>
                    <a:pt x="19863" y="7080293"/>
                    <a:pt x="17955" y="7093525"/>
                  </a:cubicBezTo>
                  <a:cubicBezTo>
                    <a:pt x="17446" y="7096578"/>
                    <a:pt x="17064" y="7099632"/>
                    <a:pt x="16683" y="7102558"/>
                  </a:cubicBezTo>
                  <a:cubicBezTo>
                    <a:pt x="15156" y="7113245"/>
                    <a:pt x="13884" y="7123804"/>
                    <a:pt x="12484" y="7134364"/>
                  </a:cubicBezTo>
                  <a:cubicBezTo>
                    <a:pt x="-77336" y="7873029"/>
                    <a:pt x="323166" y="8242362"/>
                    <a:pt x="1031552" y="8354446"/>
                  </a:cubicBezTo>
                  <a:cubicBezTo>
                    <a:pt x="1186511" y="8379000"/>
                    <a:pt x="1342743" y="8395667"/>
                    <a:pt x="1499483" y="8404190"/>
                  </a:cubicBezTo>
                  <a:cubicBezTo>
                    <a:pt x="1514369" y="8404954"/>
                    <a:pt x="1529381" y="8405717"/>
                    <a:pt x="1544521" y="8406353"/>
                  </a:cubicBezTo>
                  <a:cubicBezTo>
                    <a:pt x="1559661" y="8406990"/>
                    <a:pt x="1574673" y="8407626"/>
                    <a:pt x="1589813" y="8408134"/>
                  </a:cubicBezTo>
                  <a:cubicBezTo>
                    <a:pt x="1604952" y="8408643"/>
                    <a:pt x="1620092" y="8409025"/>
                    <a:pt x="1635359" y="8409407"/>
                  </a:cubicBezTo>
                  <a:cubicBezTo>
                    <a:pt x="1650626" y="8409788"/>
                    <a:pt x="1665893" y="8410043"/>
                    <a:pt x="1681414" y="8410170"/>
                  </a:cubicBezTo>
                  <a:cubicBezTo>
                    <a:pt x="1696808" y="8410298"/>
                    <a:pt x="1712330" y="8410424"/>
                    <a:pt x="1727851" y="8410424"/>
                  </a:cubicBezTo>
                  <a:cubicBezTo>
                    <a:pt x="1743373" y="8410424"/>
                    <a:pt x="1758894" y="8410298"/>
                    <a:pt x="1774543" y="8410170"/>
                  </a:cubicBezTo>
                  <a:cubicBezTo>
                    <a:pt x="1790191" y="8410043"/>
                    <a:pt x="1805840" y="8409788"/>
                    <a:pt x="1821616" y="8409407"/>
                  </a:cubicBezTo>
                  <a:cubicBezTo>
                    <a:pt x="1837391" y="8409025"/>
                    <a:pt x="1853040" y="8408643"/>
                    <a:pt x="1868816" y="8408134"/>
                  </a:cubicBezTo>
                  <a:cubicBezTo>
                    <a:pt x="1884592" y="8407626"/>
                    <a:pt x="1900367" y="8406990"/>
                    <a:pt x="1916270" y="8406226"/>
                  </a:cubicBezTo>
                  <a:cubicBezTo>
                    <a:pt x="1931919" y="8405463"/>
                    <a:pt x="1947568" y="8404699"/>
                    <a:pt x="1963343" y="8403809"/>
                  </a:cubicBezTo>
                  <a:cubicBezTo>
                    <a:pt x="1978865" y="8402918"/>
                    <a:pt x="1994386" y="8402028"/>
                    <a:pt x="2009908" y="8400882"/>
                  </a:cubicBezTo>
                  <a:cubicBezTo>
                    <a:pt x="2025175" y="8399865"/>
                    <a:pt x="2040442" y="8398720"/>
                    <a:pt x="2055836" y="8397448"/>
                  </a:cubicBezTo>
                  <a:cubicBezTo>
                    <a:pt x="2070721" y="8396303"/>
                    <a:pt x="2085733" y="8394903"/>
                    <a:pt x="2100619" y="8393631"/>
                  </a:cubicBezTo>
                  <a:cubicBezTo>
                    <a:pt x="2107107" y="8392995"/>
                    <a:pt x="2113596" y="8392359"/>
                    <a:pt x="2120211" y="8391723"/>
                  </a:cubicBezTo>
                  <a:cubicBezTo>
                    <a:pt x="2128227" y="8390959"/>
                    <a:pt x="2136114" y="8390196"/>
                    <a:pt x="2143875" y="8389560"/>
                  </a:cubicBezTo>
                  <a:cubicBezTo>
                    <a:pt x="2158124" y="8388415"/>
                    <a:pt x="2172119" y="8387397"/>
                    <a:pt x="2185732" y="8386634"/>
                  </a:cubicBezTo>
                  <a:cubicBezTo>
                    <a:pt x="2199345" y="8385870"/>
                    <a:pt x="2212703" y="8385362"/>
                    <a:pt x="2225935" y="8384853"/>
                  </a:cubicBezTo>
                  <a:cubicBezTo>
                    <a:pt x="2239039" y="8384471"/>
                    <a:pt x="2251889" y="8384344"/>
                    <a:pt x="2264484" y="8384344"/>
                  </a:cubicBezTo>
                  <a:cubicBezTo>
                    <a:pt x="2277079" y="8384344"/>
                    <a:pt x="2289293" y="8384598"/>
                    <a:pt x="2301379" y="8385107"/>
                  </a:cubicBezTo>
                  <a:cubicBezTo>
                    <a:pt x="2313465" y="8385616"/>
                    <a:pt x="2325297" y="8386252"/>
                    <a:pt x="2336747" y="8387015"/>
                  </a:cubicBezTo>
                  <a:cubicBezTo>
                    <a:pt x="2348325" y="8387906"/>
                    <a:pt x="2359648" y="8388923"/>
                    <a:pt x="2370716" y="8390196"/>
                  </a:cubicBezTo>
                  <a:cubicBezTo>
                    <a:pt x="2381657" y="8391468"/>
                    <a:pt x="2392344" y="8392868"/>
                    <a:pt x="2402650" y="8394521"/>
                  </a:cubicBezTo>
                  <a:lnTo>
                    <a:pt x="2402650" y="8394521"/>
                  </a:lnTo>
                  <a:cubicBezTo>
                    <a:pt x="2413082" y="8396176"/>
                    <a:pt x="2423260" y="8397957"/>
                    <a:pt x="2433056" y="8399992"/>
                  </a:cubicBezTo>
                  <a:cubicBezTo>
                    <a:pt x="2443107" y="8402028"/>
                    <a:pt x="2452903" y="8404318"/>
                    <a:pt x="2462318" y="8406862"/>
                  </a:cubicBezTo>
                  <a:cubicBezTo>
                    <a:pt x="2471605" y="8409279"/>
                    <a:pt x="2480638" y="8411951"/>
                    <a:pt x="2489289" y="8414623"/>
                  </a:cubicBezTo>
                  <a:lnTo>
                    <a:pt x="2489289" y="8414623"/>
                  </a:lnTo>
                  <a:cubicBezTo>
                    <a:pt x="2498195" y="8417549"/>
                    <a:pt x="2506846" y="8420602"/>
                    <a:pt x="2515116" y="8423910"/>
                  </a:cubicBezTo>
                  <a:cubicBezTo>
                    <a:pt x="2531146" y="8430144"/>
                    <a:pt x="2546668" y="8437523"/>
                    <a:pt x="2561680" y="8446047"/>
                  </a:cubicBezTo>
                  <a:cubicBezTo>
                    <a:pt x="2568805" y="8450119"/>
                    <a:pt x="2575675" y="8454444"/>
                    <a:pt x="2582163" y="8458897"/>
                  </a:cubicBezTo>
                  <a:cubicBezTo>
                    <a:pt x="2588906" y="8463477"/>
                    <a:pt x="2595395" y="8468439"/>
                    <a:pt x="2601374" y="8473400"/>
                  </a:cubicBezTo>
                  <a:cubicBezTo>
                    <a:pt x="2607353" y="8478363"/>
                    <a:pt x="2613079" y="8483578"/>
                    <a:pt x="2618422" y="8488922"/>
                  </a:cubicBezTo>
                  <a:cubicBezTo>
                    <a:pt x="2623766" y="8494392"/>
                    <a:pt x="2628855" y="8499991"/>
                    <a:pt x="2633689" y="8505970"/>
                  </a:cubicBezTo>
                  <a:cubicBezTo>
                    <a:pt x="2905568" y="8842733"/>
                    <a:pt x="1959018" y="9750988"/>
                    <a:pt x="765017" y="9566258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FA50C4-0FDE-4A01-B0C2-94D8CEEB4B72}"/>
                </a:ext>
              </a:extLst>
            </p:cNvPr>
            <p:cNvSpPr/>
            <p:nvPr/>
          </p:nvSpPr>
          <p:spPr>
            <a:xfrm>
              <a:off x="-1514574" y="-324583"/>
              <a:ext cx="5519789" cy="9576019"/>
            </a:xfrm>
            <a:custGeom>
              <a:avLst/>
              <a:gdLst>
                <a:gd name="connsiteX0" fmla="*/ 5519159 w 5519789"/>
                <a:gd name="connsiteY0" fmla="*/ 0 h 9576019"/>
                <a:gd name="connsiteX1" fmla="*/ 3831399 w 5519789"/>
                <a:gd name="connsiteY1" fmla="*/ 1975922 h 9576019"/>
                <a:gd name="connsiteX2" fmla="*/ 3487003 w 5519789"/>
                <a:gd name="connsiteY2" fmla="*/ 3265215 h 9576019"/>
                <a:gd name="connsiteX3" fmla="*/ 3244768 w 5519789"/>
                <a:gd name="connsiteY3" fmla="*/ 4045355 h 9576019"/>
                <a:gd name="connsiteX4" fmla="*/ 884119 w 5519789"/>
                <a:gd name="connsiteY4" fmla="*/ 6114915 h 9576019"/>
                <a:gd name="connsiteX5" fmla="*/ 884119 w 5519789"/>
                <a:gd name="connsiteY5" fmla="*/ 6114915 h 9576019"/>
                <a:gd name="connsiteX6" fmla="*/ 839590 w 5519789"/>
                <a:gd name="connsiteY6" fmla="*/ 6144685 h 9576019"/>
                <a:gd name="connsiteX7" fmla="*/ 795061 w 5519789"/>
                <a:gd name="connsiteY7" fmla="*/ 6175092 h 9576019"/>
                <a:gd name="connsiteX8" fmla="*/ 750660 w 5519789"/>
                <a:gd name="connsiteY8" fmla="*/ 6206007 h 9576019"/>
                <a:gd name="connsiteX9" fmla="*/ 707404 w 5519789"/>
                <a:gd name="connsiteY9" fmla="*/ 6236796 h 9576019"/>
                <a:gd name="connsiteX10" fmla="*/ 664402 w 5519789"/>
                <a:gd name="connsiteY10" fmla="*/ 6268093 h 9576019"/>
                <a:gd name="connsiteX11" fmla="*/ 622672 w 5519789"/>
                <a:gd name="connsiteY11" fmla="*/ 6299390 h 9576019"/>
                <a:gd name="connsiteX12" fmla="*/ 581833 w 5519789"/>
                <a:gd name="connsiteY12" fmla="*/ 6330942 h 9576019"/>
                <a:gd name="connsiteX13" fmla="*/ 542139 w 5519789"/>
                <a:gd name="connsiteY13" fmla="*/ 6362621 h 9576019"/>
                <a:gd name="connsiteX14" fmla="*/ 503717 w 5519789"/>
                <a:gd name="connsiteY14" fmla="*/ 6394427 h 9576019"/>
                <a:gd name="connsiteX15" fmla="*/ 466695 w 5519789"/>
                <a:gd name="connsiteY15" fmla="*/ 6426233 h 9576019"/>
                <a:gd name="connsiteX16" fmla="*/ 431072 w 5519789"/>
                <a:gd name="connsiteY16" fmla="*/ 6458039 h 9576019"/>
                <a:gd name="connsiteX17" fmla="*/ 396976 w 5519789"/>
                <a:gd name="connsiteY17" fmla="*/ 6489845 h 9576019"/>
                <a:gd name="connsiteX18" fmla="*/ 364534 w 5519789"/>
                <a:gd name="connsiteY18" fmla="*/ 6521524 h 9576019"/>
                <a:gd name="connsiteX19" fmla="*/ 333110 w 5519789"/>
                <a:gd name="connsiteY19" fmla="*/ 6553585 h 9576019"/>
                <a:gd name="connsiteX20" fmla="*/ 303721 w 5519789"/>
                <a:gd name="connsiteY20" fmla="*/ 6585263 h 9576019"/>
                <a:gd name="connsiteX21" fmla="*/ 303721 w 5519789"/>
                <a:gd name="connsiteY21" fmla="*/ 6585263 h 9576019"/>
                <a:gd name="connsiteX22" fmla="*/ 275731 w 5519789"/>
                <a:gd name="connsiteY22" fmla="*/ 6617070 h 9576019"/>
                <a:gd name="connsiteX23" fmla="*/ 248887 w 5519789"/>
                <a:gd name="connsiteY23" fmla="*/ 6649384 h 9576019"/>
                <a:gd name="connsiteX24" fmla="*/ 248887 w 5519789"/>
                <a:gd name="connsiteY24" fmla="*/ 6649384 h 9576019"/>
                <a:gd name="connsiteX25" fmla="*/ 223569 w 5519789"/>
                <a:gd name="connsiteY25" fmla="*/ 6681572 h 9576019"/>
                <a:gd name="connsiteX26" fmla="*/ 199651 w 5519789"/>
                <a:gd name="connsiteY26" fmla="*/ 6714014 h 9576019"/>
                <a:gd name="connsiteX27" fmla="*/ 177005 w 5519789"/>
                <a:gd name="connsiteY27" fmla="*/ 6746966 h 9576019"/>
                <a:gd name="connsiteX28" fmla="*/ 177005 w 5519789"/>
                <a:gd name="connsiteY28" fmla="*/ 6746966 h 9576019"/>
                <a:gd name="connsiteX29" fmla="*/ 155504 w 5519789"/>
                <a:gd name="connsiteY29" fmla="*/ 6780553 h 9576019"/>
                <a:gd name="connsiteX30" fmla="*/ 155504 w 5519789"/>
                <a:gd name="connsiteY30" fmla="*/ 6780553 h 9576019"/>
                <a:gd name="connsiteX31" fmla="*/ 135276 w 5519789"/>
                <a:gd name="connsiteY31" fmla="*/ 6814649 h 9576019"/>
                <a:gd name="connsiteX32" fmla="*/ 116446 w 5519789"/>
                <a:gd name="connsiteY32" fmla="*/ 6849127 h 9576019"/>
                <a:gd name="connsiteX33" fmla="*/ 116446 w 5519789"/>
                <a:gd name="connsiteY33" fmla="*/ 6849127 h 9576019"/>
                <a:gd name="connsiteX34" fmla="*/ 99017 w 5519789"/>
                <a:gd name="connsiteY34" fmla="*/ 6884241 h 9576019"/>
                <a:gd name="connsiteX35" fmla="*/ 99017 w 5519789"/>
                <a:gd name="connsiteY35" fmla="*/ 6884241 h 9576019"/>
                <a:gd name="connsiteX36" fmla="*/ 83114 w 5519789"/>
                <a:gd name="connsiteY36" fmla="*/ 6919736 h 9576019"/>
                <a:gd name="connsiteX37" fmla="*/ 69373 w 5519789"/>
                <a:gd name="connsiteY37" fmla="*/ 6953960 h 9576019"/>
                <a:gd name="connsiteX38" fmla="*/ 44056 w 5519789"/>
                <a:gd name="connsiteY38" fmla="*/ 7030549 h 9576019"/>
                <a:gd name="connsiteX39" fmla="*/ 34259 w 5519789"/>
                <a:gd name="connsiteY39" fmla="*/ 7068080 h 9576019"/>
                <a:gd name="connsiteX40" fmla="*/ 26117 w 5519789"/>
                <a:gd name="connsiteY40" fmla="*/ 7106120 h 9576019"/>
                <a:gd name="connsiteX41" fmla="*/ 20137 w 5519789"/>
                <a:gd name="connsiteY41" fmla="*/ 7140852 h 9576019"/>
                <a:gd name="connsiteX42" fmla="*/ 19501 w 5519789"/>
                <a:gd name="connsiteY42" fmla="*/ 7145432 h 9576019"/>
                <a:gd name="connsiteX43" fmla="*/ 1048111 w 5519789"/>
                <a:gd name="connsiteY43" fmla="*/ 8393376 h 9576019"/>
                <a:gd name="connsiteX44" fmla="*/ 1508918 w 5519789"/>
                <a:gd name="connsiteY44" fmla="*/ 8431035 h 9576019"/>
                <a:gd name="connsiteX45" fmla="*/ 1554718 w 5519789"/>
                <a:gd name="connsiteY45" fmla="*/ 8432180 h 9576019"/>
                <a:gd name="connsiteX46" fmla="*/ 1600901 w 5519789"/>
                <a:gd name="connsiteY46" fmla="*/ 8432689 h 9576019"/>
                <a:gd name="connsiteX47" fmla="*/ 1647338 w 5519789"/>
                <a:gd name="connsiteY47" fmla="*/ 8432816 h 9576019"/>
                <a:gd name="connsiteX48" fmla="*/ 1694284 w 5519789"/>
                <a:gd name="connsiteY48" fmla="*/ 8432434 h 9576019"/>
                <a:gd name="connsiteX49" fmla="*/ 1741738 w 5519789"/>
                <a:gd name="connsiteY49" fmla="*/ 8431544 h 9576019"/>
                <a:gd name="connsiteX50" fmla="*/ 1789575 w 5519789"/>
                <a:gd name="connsiteY50" fmla="*/ 8430145 h 9576019"/>
                <a:gd name="connsiteX51" fmla="*/ 1837920 w 5519789"/>
                <a:gd name="connsiteY51" fmla="*/ 8428109 h 9576019"/>
                <a:gd name="connsiteX52" fmla="*/ 1886392 w 5519789"/>
                <a:gd name="connsiteY52" fmla="*/ 8425564 h 9576019"/>
                <a:gd name="connsiteX53" fmla="*/ 1935247 w 5519789"/>
                <a:gd name="connsiteY53" fmla="*/ 8422384 h 9576019"/>
                <a:gd name="connsiteX54" fmla="*/ 1983974 w 5519789"/>
                <a:gd name="connsiteY54" fmla="*/ 8418694 h 9576019"/>
                <a:gd name="connsiteX55" fmla="*/ 2032192 w 5519789"/>
                <a:gd name="connsiteY55" fmla="*/ 8414496 h 9576019"/>
                <a:gd name="connsiteX56" fmla="*/ 2079774 w 5519789"/>
                <a:gd name="connsiteY56" fmla="*/ 8409915 h 9576019"/>
                <a:gd name="connsiteX57" fmla="*/ 2126465 w 5519789"/>
                <a:gd name="connsiteY57" fmla="*/ 8404826 h 9576019"/>
                <a:gd name="connsiteX58" fmla="*/ 2166922 w 5519789"/>
                <a:gd name="connsiteY58" fmla="*/ 8399992 h 9576019"/>
                <a:gd name="connsiteX59" fmla="*/ 2171630 w 5519789"/>
                <a:gd name="connsiteY59" fmla="*/ 8399356 h 9576019"/>
                <a:gd name="connsiteX60" fmla="*/ 2215395 w 5519789"/>
                <a:gd name="connsiteY60" fmla="*/ 8394648 h 9576019"/>
                <a:gd name="connsiteX61" fmla="*/ 2257379 w 5519789"/>
                <a:gd name="connsiteY61" fmla="*/ 8391214 h 9576019"/>
                <a:gd name="connsiteX62" fmla="*/ 2297836 w 5519789"/>
                <a:gd name="connsiteY62" fmla="*/ 8389051 h 9576019"/>
                <a:gd name="connsiteX63" fmla="*/ 2336513 w 5519789"/>
                <a:gd name="connsiteY63" fmla="*/ 8388033 h 9576019"/>
                <a:gd name="connsiteX64" fmla="*/ 2373662 w 5519789"/>
                <a:gd name="connsiteY64" fmla="*/ 8388287 h 9576019"/>
                <a:gd name="connsiteX65" fmla="*/ 2409285 w 5519789"/>
                <a:gd name="connsiteY65" fmla="*/ 8389814 h 9576019"/>
                <a:gd name="connsiteX66" fmla="*/ 2442999 w 5519789"/>
                <a:gd name="connsiteY66" fmla="*/ 8392486 h 9576019"/>
                <a:gd name="connsiteX67" fmla="*/ 2475060 w 5519789"/>
                <a:gd name="connsiteY67" fmla="*/ 8396430 h 9576019"/>
                <a:gd name="connsiteX68" fmla="*/ 2505848 w 5519789"/>
                <a:gd name="connsiteY68" fmla="*/ 8401646 h 9576019"/>
                <a:gd name="connsiteX69" fmla="*/ 2505848 w 5519789"/>
                <a:gd name="connsiteY69" fmla="*/ 8401646 h 9576019"/>
                <a:gd name="connsiteX70" fmla="*/ 2534601 w 5519789"/>
                <a:gd name="connsiteY70" fmla="*/ 8408007 h 9576019"/>
                <a:gd name="connsiteX71" fmla="*/ 2562082 w 5519789"/>
                <a:gd name="connsiteY71" fmla="*/ 8415640 h 9576019"/>
                <a:gd name="connsiteX72" fmla="*/ 2562082 w 5519789"/>
                <a:gd name="connsiteY72" fmla="*/ 8415640 h 9576019"/>
                <a:gd name="connsiteX73" fmla="*/ 2587908 w 5519789"/>
                <a:gd name="connsiteY73" fmla="*/ 8424546 h 9576019"/>
                <a:gd name="connsiteX74" fmla="*/ 2633963 w 5519789"/>
                <a:gd name="connsiteY74" fmla="*/ 8445793 h 9576019"/>
                <a:gd name="connsiteX75" fmla="*/ 2655210 w 5519789"/>
                <a:gd name="connsiteY75" fmla="*/ 8458897 h 9576019"/>
                <a:gd name="connsiteX76" fmla="*/ 2673912 w 5519789"/>
                <a:gd name="connsiteY76" fmla="*/ 8472891 h 9576019"/>
                <a:gd name="connsiteX77" fmla="*/ 2690960 w 5519789"/>
                <a:gd name="connsiteY77" fmla="*/ 8488286 h 9576019"/>
                <a:gd name="connsiteX78" fmla="*/ 801677 w 5519789"/>
                <a:gd name="connsiteY78" fmla="*/ 9547302 h 957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19789" h="9576019">
                  <a:moveTo>
                    <a:pt x="5519159" y="0"/>
                  </a:moveTo>
                  <a:cubicBezTo>
                    <a:pt x="5549820" y="65266"/>
                    <a:pt x="4454927" y="459789"/>
                    <a:pt x="3831399" y="1975922"/>
                  </a:cubicBezTo>
                  <a:cubicBezTo>
                    <a:pt x="3682420" y="2338131"/>
                    <a:pt x="3560411" y="2764205"/>
                    <a:pt x="3487003" y="3265215"/>
                  </a:cubicBezTo>
                  <a:cubicBezTo>
                    <a:pt x="3447182" y="3536203"/>
                    <a:pt x="3365504" y="3799430"/>
                    <a:pt x="3244768" y="4045355"/>
                  </a:cubicBezTo>
                  <a:cubicBezTo>
                    <a:pt x="2729000" y="5104371"/>
                    <a:pt x="1653572" y="5604745"/>
                    <a:pt x="884119" y="6114915"/>
                  </a:cubicBezTo>
                  <a:lnTo>
                    <a:pt x="884119" y="6114915"/>
                  </a:lnTo>
                  <a:cubicBezTo>
                    <a:pt x="869106" y="6124838"/>
                    <a:pt x="854348" y="6134762"/>
                    <a:pt x="839590" y="6144685"/>
                  </a:cubicBezTo>
                  <a:cubicBezTo>
                    <a:pt x="824577" y="6154736"/>
                    <a:pt x="809819" y="6164914"/>
                    <a:pt x="795061" y="6175092"/>
                  </a:cubicBezTo>
                  <a:cubicBezTo>
                    <a:pt x="780176" y="6185397"/>
                    <a:pt x="765291" y="6195702"/>
                    <a:pt x="750660" y="6206007"/>
                  </a:cubicBezTo>
                  <a:cubicBezTo>
                    <a:pt x="736029" y="6216313"/>
                    <a:pt x="721653" y="6226618"/>
                    <a:pt x="707404" y="6236796"/>
                  </a:cubicBezTo>
                  <a:cubicBezTo>
                    <a:pt x="692900" y="6247228"/>
                    <a:pt x="678651" y="6257661"/>
                    <a:pt x="664402" y="6268093"/>
                  </a:cubicBezTo>
                  <a:cubicBezTo>
                    <a:pt x="650153" y="6278525"/>
                    <a:pt x="636285" y="6288958"/>
                    <a:pt x="622672" y="6299390"/>
                  </a:cubicBezTo>
                  <a:cubicBezTo>
                    <a:pt x="608932" y="6309950"/>
                    <a:pt x="595319" y="6320382"/>
                    <a:pt x="581833" y="6330942"/>
                  </a:cubicBezTo>
                  <a:cubicBezTo>
                    <a:pt x="568348" y="6341501"/>
                    <a:pt x="555116" y="6352061"/>
                    <a:pt x="542139" y="6362621"/>
                  </a:cubicBezTo>
                  <a:cubicBezTo>
                    <a:pt x="529162" y="6373180"/>
                    <a:pt x="516313" y="6383740"/>
                    <a:pt x="503717" y="6394427"/>
                  </a:cubicBezTo>
                  <a:cubicBezTo>
                    <a:pt x="491122" y="6405114"/>
                    <a:pt x="478782" y="6415673"/>
                    <a:pt x="466695" y="6426233"/>
                  </a:cubicBezTo>
                  <a:cubicBezTo>
                    <a:pt x="454609" y="6436792"/>
                    <a:pt x="442777" y="6447352"/>
                    <a:pt x="431072" y="6458039"/>
                  </a:cubicBezTo>
                  <a:cubicBezTo>
                    <a:pt x="419368" y="6468726"/>
                    <a:pt x="408045" y="6479285"/>
                    <a:pt x="396976" y="6489845"/>
                  </a:cubicBezTo>
                  <a:cubicBezTo>
                    <a:pt x="385908" y="6500404"/>
                    <a:pt x="375094" y="6510964"/>
                    <a:pt x="364534" y="6521524"/>
                  </a:cubicBezTo>
                  <a:cubicBezTo>
                    <a:pt x="353847" y="6532083"/>
                    <a:pt x="343415" y="6542897"/>
                    <a:pt x="333110" y="6553585"/>
                  </a:cubicBezTo>
                  <a:cubicBezTo>
                    <a:pt x="323059" y="6564017"/>
                    <a:pt x="313263" y="6574577"/>
                    <a:pt x="303721" y="6585263"/>
                  </a:cubicBezTo>
                  <a:lnTo>
                    <a:pt x="303721" y="6585263"/>
                  </a:lnTo>
                  <a:cubicBezTo>
                    <a:pt x="294179" y="6595823"/>
                    <a:pt x="284764" y="6606383"/>
                    <a:pt x="275731" y="6617070"/>
                  </a:cubicBezTo>
                  <a:cubicBezTo>
                    <a:pt x="266571" y="6627756"/>
                    <a:pt x="257665" y="6638443"/>
                    <a:pt x="248887" y="6649384"/>
                  </a:cubicBezTo>
                  <a:lnTo>
                    <a:pt x="248887" y="6649384"/>
                  </a:lnTo>
                  <a:cubicBezTo>
                    <a:pt x="240236" y="6660071"/>
                    <a:pt x="231839" y="6670758"/>
                    <a:pt x="223569" y="6681572"/>
                  </a:cubicBezTo>
                  <a:cubicBezTo>
                    <a:pt x="215300" y="6692386"/>
                    <a:pt x="207412" y="6703200"/>
                    <a:pt x="199651" y="6714014"/>
                  </a:cubicBezTo>
                  <a:cubicBezTo>
                    <a:pt x="191890" y="6724956"/>
                    <a:pt x="184384" y="6735897"/>
                    <a:pt x="177005" y="6746966"/>
                  </a:cubicBezTo>
                  <a:lnTo>
                    <a:pt x="177005" y="6746966"/>
                  </a:lnTo>
                  <a:cubicBezTo>
                    <a:pt x="169626" y="6758034"/>
                    <a:pt x="162502" y="6769230"/>
                    <a:pt x="155504" y="6780553"/>
                  </a:cubicBezTo>
                  <a:lnTo>
                    <a:pt x="155504" y="6780553"/>
                  </a:lnTo>
                  <a:cubicBezTo>
                    <a:pt x="148507" y="6791876"/>
                    <a:pt x="141764" y="6803199"/>
                    <a:pt x="135276" y="6814649"/>
                  </a:cubicBezTo>
                  <a:cubicBezTo>
                    <a:pt x="128787" y="6826099"/>
                    <a:pt x="122553" y="6837549"/>
                    <a:pt x="116446" y="6849127"/>
                  </a:cubicBezTo>
                  <a:lnTo>
                    <a:pt x="116446" y="6849127"/>
                  </a:lnTo>
                  <a:cubicBezTo>
                    <a:pt x="110467" y="6860704"/>
                    <a:pt x="104614" y="6872409"/>
                    <a:pt x="99017" y="6884241"/>
                  </a:cubicBezTo>
                  <a:lnTo>
                    <a:pt x="99017" y="6884241"/>
                  </a:lnTo>
                  <a:cubicBezTo>
                    <a:pt x="93419" y="6895945"/>
                    <a:pt x="88203" y="6907777"/>
                    <a:pt x="83114" y="6919736"/>
                  </a:cubicBezTo>
                  <a:cubicBezTo>
                    <a:pt x="78279" y="6931059"/>
                    <a:pt x="73699" y="6942509"/>
                    <a:pt x="69373" y="6953960"/>
                  </a:cubicBezTo>
                  <a:cubicBezTo>
                    <a:pt x="59832" y="6979023"/>
                    <a:pt x="51435" y="7004595"/>
                    <a:pt x="44056" y="7030549"/>
                  </a:cubicBezTo>
                  <a:cubicBezTo>
                    <a:pt x="40493" y="7043017"/>
                    <a:pt x="37313" y="7055485"/>
                    <a:pt x="34259" y="7068080"/>
                  </a:cubicBezTo>
                  <a:cubicBezTo>
                    <a:pt x="31206" y="7080675"/>
                    <a:pt x="28534" y="7093398"/>
                    <a:pt x="26117" y="7106120"/>
                  </a:cubicBezTo>
                  <a:cubicBezTo>
                    <a:pt x="23954" y="7117570"/>
                    <a:pt x="21919" y="7129148"/>
                    <a:pt x="20137" y="7140852"/>
                  </a:cubicBezTo>
                  <a:cubicBezTo>
                    <a:pt x="19883" y="7142379"/>
                    <a:pt x="19629" y="7143906"/>
                    <a:pt x="19501" y="7145432"/>
                  </a:cubicBezTo>
                  <a:cubicBezTo>
                    <a:pt x="-96782" y="7914759"/>
                    <a:pt x="314662" y="8292360"/>
                    <a:pt x="1048111" y="8393376"/>
                  </a:cubicBezTo>
                  <a:cubicBezTo>
                    <a:pt x="1200907" y="8414114"/>
                    <a:pt x="1354849" y="8426709"/>
                    <a:pt x="1508918" y="8431035"/>
                  </a:cubicBezTo>
                  <a:cubicBezTo>
                    <a:pt x="1524185" y="8431544"/>
                    <a:pt x="1539452" y="8431798"/>
                    <a:pt x="1554718" y="8432180"/>
                  </a:cubicBezTo>
                  <a:cubicBezTo>
                    <a:pt x="1569985" y="8432434"/>
                    <a:pt x="1585380" y="8432689"/>
                    <a:pt x="1600901" y="8432689"/>
                  </a:cubicBezTo>
                  <a:cubicBezTo>
                    <a:pt x="1616422" y="8432816"/>
                    <a:pt x="1631816" y="8432816"/>
                    <a:pt x="1647338" y="8432816"/>
                  </a:cubicBezTo>
                  <a:cubicBezTo>
                    <a:pt x="1662986" y="8432816"/>
                    <a:pt x="1678635" y="8432689"/>
                    <a:pt x="1694284" y="8432434"/>
                  </a:cubicBezTo>
                  <a:cubicBezTo>
                    <a:pt x="1710059" y="8432180"/>
                    <a:pt x="1725962" y="8431926"/>
                    <a:pt x="1741738" y="8431544"/>
                  </a:cubicBezTo>
                  <a:cubicBezTo>
                    <a:pt x="1757641" y="8431162"/>
                    <a:pt x="1773672" y="8430653"/>
                    <a:pt x="1789575" y="8430145"/>
                  </a:cubicBezTo>
                  <a:cubicBezTo>
                    <a:pt x="1805732" y="8429635"/>
                    <a:pt x="1821763" y="8428872"/>
                    <a:pt x="1837920" y="8428109"/>
                  </a:cubicBezTo>
                  <a:cubicBezTo>
                    <a:pt x="1854078" y="8427345"/>
                    <a:pt x="1870235" y="8426455"/>
                    <a:pt x="1886392" y="8425564"/>
                  </a:cubicBezTo>
                  <a:cubicBezTo>
                    <a:pt x="1902677" y="8424674"/>
                    <a:pt x="1918962" y="8423529"/>
                    <a:pt x="1935247" y="8422384"/>
                  </a:cubicBezTo>
                  <a:cubicBezTo>
                    <a:pt x="1951531" y="8421239"/>
                    <a:pt x="1967689" y="8419967"/>
                    <a:pt x="1983974" y="8418694"/>
                  </a:cubicBezTo>
                  <a:cubicBezTo>
                    <a:pt x="2000004" y="8417422"/>
                    <a:pt x="2016034" y="8416023"/>
                    <a:pt x="2032192" y="8414496"/>
                  </a:cubicBezTo>
                  <a:cubicBezTo>
                    <a:pt x="2048095" y="8413096"/>
                    <a:pt x="2063998" y="8411442"/>
                    <a:pt x="2079774" y="8409915"/>
                  </a:cubicBezTo>
                  <a:cubicBezTo>
                    <a:pt x="2095295" y="8408262"/>
                    <a:pt x="2110816" y="8406608"/>
                    <a:pt x="2126465" y="8404826"/>
                  </a:cubicBezTo>
                  <a:cubicBezTo>
                    <a:pt x="2139951" y="8403300"/>
                    <a:pt x="2153437" y="8401646"/>
                    <a:pt x="2166922" y="8399992"/>
                  </a:cubicBezTo>
                  <a:lnTo>
                    <a:pt x="2171630" y="8399356"/>
                  </a:lnTo>
                  <a:cubicBezTo>
                    <a:pt x="2186515" y="8397575"/>
                    <a:pt x="2201146" y="8396048"/>
                    <a:pt x="2215395" y="8394648"/>
                  </a:cubicBezTo>
                  <a:cubicBezTo>
                    <a:pt x="2229644" y="8393249"/>
                    <a:pt x="2243639" y="8392104"/>
                    <a:pt x="2257379" y="8391214"/>
                  </a:cubicBezTo>
                  <a:cubicBezTo>
                    <a:pt x="2271119" y="8390323"/>
                    <a:pt x="2284605" y="8389559"/>
                    <a:pt x="2297836" y="8389051"/>
                  </a:cubicBezTo>
                  <a:cubicBezTo>
                    <a:pt x="2310940" y="8388542"/>
                    <a:pt x="2323917" y="8388161"/>
                    <a:pt x="2336513" y="8388033"/>
                  </a:cubicBezTo>
                  <a:cubicBezTo>
                    <a:pt x="2349235" y="8387906"/>
                    <a:pt x="2361576" y="8388033"/>
                    <a:pt x="2373662" y="8388287"/>
                  </a:cubicBezTo>
                  <a:cubicBezTo>
                    <a:pt x="2385748" y="8388542"/>
                    <a:pt x="2397580" y="8389051"/>
                    <a:pt x="2409285" y="8389814"/>
                  </a:cubicBezTo>
                  <a:cubicBezTo>
                    <a:pt x="2420862" y="8390578"/>
                    <a:pt x="2432058" y="8391468"/>
                    <a:pt x="2442999" y="8392486"/>
                  </a:cubicBezTo>
                  <a:cubicBezTo>
                    <a:pt x="2453941" y="8393631"/>
                    <a:pt x="2464627" y="8394903"/>
                    <a:pt x="2475060" y="8396430"/>
                  </a:cubicBezTo>
                  <a:cubicBezTo>
                    <a:pt x="2485747" y="8397956"/>
                    <a:pt x="2495925" y="8399737"/>
                    <a:pt x="2505848" y="8401646"/>
                  </a:cubicBezTo>
                  <a:lnTo>
                    <a:pt x="2505848" y="8401646"/>
                  </a:lnTo>
                  <a:cubicBezTo>
                    <a:pt x="2515772" y="8403554"/>
                    <a:pt x="2525313" y="8405717"/>
                    <a:pt x="2534601" y="8408007"/>
                  </a:cubicBezTo>
                  <a:cubicBezTo>
                    <a:pt x="2544143" y="8410297"/>
                    <a:pt x="2553303" y="8412842"/>
                    <a:pt x="2562082" y="8415640"/>
                  </a:cubicBezTo>
                  <a:lnTo>
                    <a:pt x="2562082" y="8415640"/>
                  </a:lnTo>
                  <a:cubicBezTo>
                    <a:pt x="2570987" y="8418440"/>
                    <a:pt x="2579639" y="8421366"/>
                    <a:pt x="2587908" y="8424546"/>
                  </a:cubicBezTo>
                  <a:cubicBezTo>
                    <a:pt x="2603811" y="8430526"/>
                    <a:pt x="2619205" y="8437651"/>
                    <a:pt x="2633963" y="8445793"/>
                  </a:cubicBezTo>
                  <a:cubicBezTo>
                    <a:pt x="2641469" y="8449991"/>
                    <a:pt x="2648467" y="8454317"/>
                    <a:pt x="2655210" y="8458897"/>
                  </a:cubicBezTo>
                  <a:cubicBezTo>
                    <a:pt x="2661953" y="8463477"/>
                    <a:pt x="2668187" y="8468057"/>
                    <a:pt x="2673912" y="8472891"/>
                  </a:cubicBezTo>
                  <a:cubicBezTo>
                    <a:pt x="2680018" y="8477854"/>
                    <a:pt x="2685616" y="8483069"/>
                    <a:pt x="2690960" y="8488286"/>
                  </a:cubicBezTo>
                  <a:cubicBezTo>
                    <a:pt x="3006731" y="8804947"/>
                    <a:pt x="2029393" y="9752133"/>
                    <a:pt x="801677" y="9547302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98F900-5D6C-499E-A22F-D96D48ACE7AF}"/>
                </a:ext>
              </a:extLst>
            </p:cNvPr>
            <p:cNvSpPr/>
            <p:nvPr/>
          </p:nvSpPr>
          <p:spPr>
            <a:xfrm>
              <a:off x="-1541084" y="-302446"/>
              <a:ext cx="5650206" cy="9560239"/>
            </a:xfrm>
            <a:custGeom>
              <a:avLst/>
              <a:gdLst>
                <a:gd name="connsiteX0" fmla="*/ 5649866 w 5650206"/>
                <a:gd name="connsiteY0" fmla="*/ 0 h 9560239"/>
                <a:gd name="connsiteX1" fmla="*/ 3897986 w 5650206"/>
                <a:gd name="connsiteY1" fmla="*/ 1975922 h 9560239"/>
                <a:gd name="connsiteX2" fmla="*/ 3565294 w 5650206"/>
                <a:gd name="connsiteY2" fmla="*/ 3284934 h 9560239"/>
                <a:gd name="connsiteX3" fmla="*/ 3334000 w 5650206"/>
                <a:gd name="connsiteY3" fmla="*/ 4081995 h 9560239"/>
                <a:gd name="connsiteX4" fmla="*/ 943453 w 5650206"/>
                <a:gd name="connsiteY4" fmla="*/ 6153973 h 9560239"/>
                <a:gd name="connsiteX5" fmla="*/ 898034 w 5650206"/>
                <a:gd name="connsiteY5" fmla="*/ 6182598 h 9560239"/>
                <a:gd name="connsiteX6" fmla="*/ 852360 w 5650206"/>
                <a:gd name="connsiteY6" fmla="*/ 6211860 h 9560239"/>
                <a:gd name="connsiteX7" fmla="*/ 806687 w 5650206"/>
                <a:gd name="connsiteY7" fmla="*/ 6241757 h 9560239"/>
                <a:gd name="connsiteX8" fmla="*/ 761777 w 5650206"/>
                <a:gd name="connsiteY8" fmla="*/ 6271655 h 9560239"/>
                <a:gd name="connsiteX9" fmla="*/ 761777 w 5650206"/>
                <a:gd name="connsiteY9" fmla="*/ 6271655 h 9560239"/>
                <a:gd name="connsiteX10" fmla="*/ 717121 w 5650206"/>
                <a:gd name="connsiteY10" fmla="*/ 6302189 h 9560239"/>
                <a:gd name="connsiteX11" fmla="*/ 673610 w 5650206"/>
                <a:gd name="connsiteY11" fmla="*/ 6332723 h 9560239"/>
                <a:gd name="connsiteX12" fmla="*/ 630863 w 5650206"/>
                <a:gd name="connsiteY12" fmla="*/ 6363511 h 9560239"/>
                <a:gd name="connsiteX13" fmla="*/ 589387 w 5650206"/>
                <a:gd name="connsiteY13" fmla="*/ 6394427 h 9560239"/>
                <a:gd name="connsiteX14" fmla="*/ 589387 w 5650206"/>
                <a:gd name="connsiteY14" fmla="*/ 6394427 h 9560239"/>
                <a:gd name="connsiteX15" fmla="*/ 549057 w 5650206"/>
                <a:gd name="connsiteY15" fmla="*/ 6425469 h 9560239"/>
                <a:gd name="connsiteX16" fmla="*/ 510127 w 5650206"/>
                <a:gd name="connsiteY16" fmla="*/ 6456512 h 9560239"/>
                <a:gd name="connsiteX17" fmla="*/ 472595 w 5650206"/>
                <a:gd name="connsiteY17" fmla="*/ 6487682 h 9560239"/>
                <a:gd name="connsiteX18" fmla="*/ 436464 w 5650206"/>
                <a:gd name="connsiteY18" fmla="*/ 6518852 h 9560239"/>
                <a:gd name="connsiteX19" fmla="*/ 401986 w 5650206"/>
                <a:gd name="connsiteY19" fmla="*/ 6549895 h 9560239"/>
                <a:gd name="connsiteX20" fmla="*/ 368653 w 5650206"/>
                <a:gd name="connsiteY20" fmla="*/ 6581319 h 9560239"/>
                <a:gd name="connsiteX21" fmla="*/ 337356 w 5650206"/>
                <a:gd name="connsiteY21" fmla="*/ 6612362 h 9560239"/>
                <a:gd name="connsiteX22" fmla="*/ 307458 w 5650206"/>
                <a:gd name="connsiteY22" fmla="*/ 6643532 h 9560239"/>
                <a:gd name="connsiteX23" fmla="*/ 278833 w 5650206"/>
                <a:gd name="connsiteY23" fmla="*/ 6674957 h 9560239"/>
                <a:gd name="connsiteX24" fmla="*/ 251988 w 5650206"/>
                <a:gd name="connsiteY24" fmla="*/ 6706381 h 9560239"/>
                <a:gd name="connsiteX25" fmla="*/ 226543 w 5650206"/>
                <a:gd name="connsiteY25" fmla="*/ 6737933 h 9560239"/>
                <a:gd name="connsiteX26" fmla="*/ 202498 w 5650206"/>
                <a:gd name="connsiteY26" fmla="*/ 6769739 h 9560239"/>
                <a:gd name="connsiteX27" fmla="*/ 179725 w 5650206"/>
                <a:gd name="connsiteY27" fmla="*/ 6802054 h 9560239"/>
                <a:gd name="connsiteX28" fmla="*/ 158224 w 5650206"/>
                <a:gd name="connsiteY28" fmla="*/ 6834878 h 9560239"/>
                <a:gd name="connsiteX29" fmla="*/ 137868 w 5650206"/>
                <a:gd name="connsiteY29" fmla="*/ 6868338 h 9560239"/>
                <a:gd name="connsiteX30" fmla="*/ 118912 w 5650206"/>
                <a:gd name="connsiteY30" fmla="*/ 6902561 h 9560239"/>
                <a:gd name="connsiteX31" fmla="*/ 118912 w 5650206"/>
                <a:gd name="connsiteY31" fmla="*/ 6902561 h 9560239"/>
                <a:gd name="connsiteX32" fmla="*/ 101355 w 5650206"/>
                <a:gd name="connsiteY32" fmla="*/ 6937166 h 9560239"/>
                <a:gd name="connsiteX33" fmla="*/ 85579 w 5650206"/>
                <a:gd name="connsiteY33" fmla="*/ 6971517 h 9560239"/>
                <a:gd name="connsiteX34" fmla="*/ 70439 w 5650206"/>
                <a:gd name="connsiteY34" fmla="*/ 7008539 h 9560239"/>
                <a:gd name="connsiteX35" fmla="*/ 46266 w 5650206"/>
                <a:gd name="connsiteY35" fmla="*/ 7080930 h 9560239"/>
                <a:gd name="connsiteX36" fmla="*/ 36470 w 5650206"/>
                <a:gd name="connsiteY36" fmla="*/ 7117952 h 9560239"/>
                <a:gd name="connsiteX37" fmla="*/ 28073 w 5650206"/>
                <a:gd name="connsiteY37" fmla="*/ 7156628 h 9560239"/>
                <a:gd name="connsiteX38" fmla="*/ 24002 w 5650206"/>
                <a:gd name="connsiteY38" fmla="*/ 7178765 h 9560239"/>
                <a:gd name="connsiteX39" fmla="*/ 1065080 w 5650206"/>
                <a:gd name="connsiteY39" fmla="*/ 8431544 h 9560239"/>
                <a:gd name="connsiteX40" fmla="*/ 1516599 w 5650206"/>
                <a:gd name="connsiteY40" fmla="*/ 8458388 h 9560239"/>
                <a:gd name="connsiteX41" fmla="*/ 1563036 w 5650206"/>
                <a:gd name="connsiteY41" fmla="*/ 8458261 h 9560239"/>
                <a:gd name="connsiteX42" fmla="*/ 1609982 w 5650206"/>
                <a:gd name="connsiteY42" fmla="*/ 8457625 h 9560239"/>
                <a:gd name="connsiteX43" fmla="*/ 1657309 w 5650206"/>
                <a:gd name="connsiteY43" fmla="*/ 8456480 h 9560239"/>
                <a:gd name="connsiteX44" fmla="*/ 1705273 w 5650206"/>
                <a:gd name="connsiteY44" fmla="*/ 8454826 h 9560239"/>
                <a:gd name="connsiteX45" fmla="*/ 1753745 w 5650206"/>
                <a:gd name="connsiteY45" fmla="*/ 8452663 h 9560239"/>
                <a:gd name="connsiteX46" fmla="*/ 1802727 w 5650206"/>
                <a:gd name="connsiteY46" fmla="*/ 8449992 h 9560239"/>
                <a:gd name="connsiteX47" fmla="*/ 1852344 w 5650206"/>
                <a:gd name="connsiteY47" fmla="*/ 8446811 h 9560239"/>
                <a:gd name="connsiteX48" fmla="*/ 1902216 w 5650206"/>
                <a:gd name="connsiteY48" fmla="*/ 8442994 h 9560239"/>
                <a:gd name="connsiteX49" fmla="*/ 1952470 w 5650206"/>
                <a:gd name="connsiteY49" fmla="*/ 8438541 h 9560239"/>
                <a:gd name="connsiteX50" fmla="*/ 2002596 w 5650206"/>
                <a:gd name="connsiteY50" fmla="*/ 8433706 h 9560239"/>
                <a:gd name="connsiteX51" fmla="*/ 2052341 w 5650206"/>
                <a:gd name="connsiteY51" fmla="*/ 8428363 h 9560239"/>
                <a:gd name="connsiteX52" fmla="*/ 2101577 w 5650206"/>
                <a:gd name="connsiteY52" fmla="*/ 8422511 h 9560239"/>
                <a:gd name="connsiteX53" fmla="*/ 2150049 w 5650206"/>
                <a:gd name="connsiteY53" fmla="*/ 8416277 h 9560239"/>
                <a:gd name="connsiteX54" fmla="*/ 2197122 w 5650206"/>
                <a:gd name="connsiteY54" fmla="*/ 8409789 h 9560239"/>
                <a:gd name="connsiteX55" fmla="*/ 2213534 w 5650206"/>
                <a:gd name="connsiteY55" fmla="*/ 8407371 h 9560239"/>
                <a:gd name="connsiteX56" fmla="*/ 2242923 w 5650206"/>
                <a:gd name="connsiteY56" fmla="*/ 8403300 h 9560239"/>
                <a:gd name="connsiteX57" fmla="*/ 2286816 w 5650206"/>
                <a:gd name="connsiteY57" fmla="*/ 8398084 h 9560239"/>
                <a:gd name="connsiteX58" fmla="*/ 2329054 w 5650206"/>
                <a:gd name="connsiteY58" fmla="*/ 8394140 h 9560239"/>
                <a:gd name="connsiteX59" fmla="*/ 2369639 w 5650206"/>
                <a:gd name="connsiteY59" fmla="*/ 8391468 h 9560239"/>
                <a:gd name="connsiteX60" fmla="*/ 2408570 w 5650206"/>
                <a:gd name="connsiteY60" fmla="*/ 8390069 h 9560239"/>
                <a:gd name="connsiteX61" fmla="*/ 2445846 w 5650206"/>
                <a:gd name="connsiteY61" fmla="*/ 8389941 h 9560239"/>
                <a:gd name="connsiteX62" fmla="*/ 2445846 w 5650206"/>
                <a:gd name="connsiteY62" fmla="*/ 8389941 h 9560239"/>
                <a:gd name="connsiteX63" fmla="*/ 2481342 w 5650206"/>
                <a:gd name="connsiteY63" fmla="*/ 8390959 h 9560239"/>
                <a:gd name="connsiteX64" fmla="*/ 2515183 w 5650206"/>
                <a:gd name="connsiteY64" fmla="*/ 8393249 h 9560239"/>
                <a:gd name="connsiteX65" fmla="*/ 2547626 w 5650206"/>
                <a:gd name="connsiteY65" fmla="*/ 8396811 h 9560239"/>
                <a:gd name="connsiteX66" fmla="*/ 2578160 w 5650206"/>
                <a:gd name="connsiteY66" fmla="*/ 8401519 h 9560239"/>
                <a:gd name="connsiteX67" fmla="*/ 2607294 w 5650206"/>
                <a:gd name="connsiteY67" fmla="*/ 8407498 h 9560239"/>
                <a:gd name="connsiteX68" fmla="*/ 2634647 w 5650206"/>
                <a:gd name="connsiteY68" fmla="*/ 8414750 h 9560239"/>
                <a:gd name="connsiteX69" fmla="*/ 2660219 w 5650206"/>
                <a:gd name="connsiteY69" fmla="*/ 8423147 h 9560239"/>
                <a:gd name="connsiteX70" fmla="*/ 2707674 w 5650206"/>
                <a:gd name="connsiteY70" fmla="*/ 8444775 h 9560239"/>
                <a:gd name="connsiteX71" fmla="*/ 2727775 w 5650206"/>
                <a:gd name="connsiteY71" fmla="*/ 8456989 h 9560239"/>
                <a:gd name="connsiteX72" fmla="*/ 2746477 w 5650206"/>
                <a:gd name="connsiteY72" fmla="*/ 8470729 h 9560239"/>
                <a:gd name="connsiteX73" fmla="*/ 838238 w 5650206"/>
                <a:gd name="connsiteY73" fmla="*/ 9527073 h 95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650206" h="9560239">
                  <a:moveTo>
                    <a:pt x="5649866" y="0"/>
                  </a:moveTo>
                  <a:cubicBezTo>
                    <a:pt x="5672894" y="48981"/>
                    <a:pt x="4522530" y="426838"/>
                    <a:pt x="3897986" y="1975922"/>
                  </a:cubicBezTo>
                  <a:cubicBezTo>
                    <a:pt x="3750024" y="2342838"/>
                    <a:pt x="3631705" y="2775401"/>
                    <a:pt x="3565294" y="3284934"/>
                  </a:cubicBezTo>
                  <a:cubicBezTo>
                    <a:pt x="3529798" y="3561011"/>
                    <a:pt x="3451810" y="3829837"/>
                    <a:pt x="3334000" y="4081995"/>
                  </a:cubicBezTo>
                  <a:cubicBezTo>
                    <a:pt x="2831209" y="5161113"/>
                    <a:pt x="1738860" y="5656525"/>
                    <a:pt x="943453" y="6153973"/>
                  </a:cubicBezTo>
                  <a:cubicBezTo>
                    <a:pt x="928186" y="6163514"/>
                    <a:pt x="913046" y="6173056"/>
                    <a:pt x="898034" y="6182598"/>
                  </a:cubicBezTo>
                  <a:cubicBezTo>
                    <a:pt x="882640" y="6192395"/>
                    <a:pt x="867373" y="6202063"/>
                    <a:pt x="852360" y="6211860"/>
                  </a:cubicBezTo>
                  <a:cubicBezTo>
                    <a:pt x="836966" y="6221783"/>
                    <a:pt x="821699" y="6231707"/>
                    <a:pt x="806687" y="6241757"/>
                  </a:cubicBezTo>
                  <a:cubicBezTo>
                    <a:pt x="791674" y="6251681"/>
                    <a:pt x="776662" y="6261732"/>
                    <a:pt x="761777" y="6271655"/>
                  </a:cubicBezTo>
                  <a:lnTo>
                    <a:pt x="761777" y="6271655"/>
                  </a:lnTo>
                  <a:cubicBezTo>
                    <a:pt x="746764" y="6281833"/>
                    <a:pt x="731879" y="6292011"/>
                    <a:pt x="717121" y="6302189"/>
                  </a:cubicBezTo>
                  <a:cubicBezTo>
                    <a:pt x="702363" y="6312367"/>
                    <a:pt x="687859" y="6322545"/>
                    <a:pt x="673610" y="6332723"/>
                  </a:cubicBezTo>
                  <a:cubicBezTo>
                    <a:pt x="659234" y="6343028"/>
                    <a:pt x="644984" y="6353206"/>
                    <a:pt x="630863" y="6363511"/>
                  </a:cubicBezTo>
                  <a:cubicBezTo>
                    <a:pt x="616741" y="6373816"/>
                    <a:pt x="603000" y="6384121"/>
                    <a:pt x="589387" y="6394427"/>
                  </a:cubicBezTo>
                  <a:lnTo>
                    <a:pt x="589387" y="6394427"/>
                  </a:lnTo>
                  <a:cubicBezTo>
                    <a:pt x="575774" y="6404732"/>
                    <a:pt x="562289" y="6415164"/>
                    <a:pt x="549057" y="6425469"/>
                  </a:cubicBezTo>
                  <a:cubicBezTo>
                    <a:pt x="535826" y="6435902"/>
                    <a:pt x="522849" y="6446207"/>
                    <a:pt x="510127" y="6456512"/>
                  </a:cubicBezTo>
                  <a:cubicBezTo>
                    <a:pt x="497404" y="6466817"/>
                    <a:pt x="484809" y="6477250"/>
                    <a:pt x="472595" y="6487682"/>
                  </a:cubicBezTo>
                  <a:cubicBezTo>
                    <a:pt x="460255" y="6498115"/>
                    <a:pt x="448168" y="6508547"/>
                    <a:pt x="436464" y="6518852"/>
                  </a:cubicBezTo>
                  <a:cubicBezTo>
                    <a:pt x="424759" y="6529157"/>
                    <a:pt x="413309" y="6539463"/>
                    <a:pt x="401986" y="6549895"/>
                  </a:cubicBezTo>
                  <a:cubicBezTo>
                    <a:pt x="390663" y="6560327"/>
                    <a:pt x="379594" y="6570760"/>
                    <a:pt x="368653" y="6581319"/>
                  </a:cubicBezTo>
                  <a:cubicBezTo>
                    <a:pt x="357966" y="6591625"/>
                    <a:pt x="347534" y="6601930"/>
                    <a:pt x="337356" y="6612362"/>
                  </a:cubicBezTo>
                  <a:cubicBezTo>
                    <a:pt x="327178" y="6622795"/>
                    <a:pt x="317127" y="6633100"/>
                    <a:pt x="307458" y="6643532"/>
                  </a:cubicBezTo>
                  <a:cubicBezTo>
                    <a:pt x="297789" y="6653964"/>
                    <a:pt x="288247" y="6664397"/>
                    <a:pt x="278833" y="6674957"/>
                  </a:cubicBezTo>
                  <a:cubicBezTo>
                    <a:pt x="269672" y="6685389"/>
                    <a:pt x="260767" y="6695821"/>
                    <a:pt x="251988" y="6706381"/>
                  </a:cubicBezTo>
                  <a:cubicBezTo>
                    <a:pt x="243210" y="6716941"/>
                    <a:pt x="234686" y="6727373"/>
                    <a:pt x="226543" y="6737933"/>
                  </a:cubicBezTo>
                  <a:cubicBezTo>
                    <a:pt x="218274" y="6748492"/>
                    <a:pt x="210259" y="6759052"/>
                    <a:pt x="202498" y="6769739"/>
                  </a:cubicBezTo>
                  <a:cubicBezTo>
                    <a:pt x="194737" y="6780425"/>
                    <a:pt x="187104" y="6791112"/>
                    <a:pt x="179725" y="6802054"/>
                  </a:cubicBezTo>
                  <a:cubicBezTo>
                    <a:pt x="172346" y="6812868"/>
                    <a:pt x="165094" y="6823809"/>
                    <a:pt x="158224" y="6834878"/>
                  </a:cubicBezTo>
                  <a:cubicBezTo>
                    <a:pt x="151354" y="6845946"/>
                    <a:pt x="144484" y="6857015"/>
                    <a:pt x="137868" y="6868338"/>
                  </a:cubicBezTo>
                  <a:cubicBezTo>
                    <a:pt x="131252" y="6879660"/>
                    <a:pt x="125018" y="6890983"/>
                    <a:pt x="118912" y="6902561"/>
                  </a:cubicBezTo>
                  <a:lnTo>
                    <a:pt x="118912" y="6902561"/>
                  </a:lnTo>
                  <a:cubicBezTo>
                    <a:pt x="112805" y="6914011"/>
                    <a:pt x="106952" y="6925461"/>
                    <a:pt x="101355" y="6937166"/>
                  </a:cubicBezTo>
                  <a:cubicBezTo>
                    <a:pt x="95884" y="6948489"/>
                    <a:pt x="90668" y="6959939"/>
                    <a:pt x="85579" y="6971517"/>
                  </a:cubicBezTo>
                  <a:cubicBezTo>
                    <a:pt x="80235" y="6983730"/>
                    <a:pt x="75274" y="6996071"/>
                    <a:pt x="70439" y="7008539"/>
                  </a:cubicBezTo>
                  <a:cubicBezTo>
                    <a:pt x="61279" y="7032330"/>
                    <a:pt x="53264" y="7056375"/>
                    <a:pt x="46266" y="7080930"/>
                  </a:cubicBezTo>
                  <a:cubicBezTo>
                    <a:pt x="42704" y="7093143"/>
                    <a:pt x="39523" y="7105484"/>
                    <a:pt x="36470" y="7117952"/>
                  </a:cubicBezTo>
                  <a:cubicBezTo>
                    <a:pt x="33417" y="7130675"/>
                    <a:pt x="30618" y="7143524"/>
                    <a:pt x="28073" y="7156628"/>
                  </a:cubicBezTo>
                  <a:cubicBezTo>
                    <a:pt x="26674" y="7164007"/>
                    <a:pt x="25274" y="7171386"/>
                    <a:pt x="24002" y="7178765"/>
                  </a:cubicBezTo>
                  <a:cubicBezTo>
                    <a:pt x="-108057" y="7963358"/>
                    <a:pt x="313947" y="8342741"/>
                    <a:pt x="1065080" y="8431544"/>
                  </a:cubicBezTo>
                  <a:cubicBezTo>
                    <a:pt x="1206553" y="8448465"/>
                    <a:pt x="1357696" y="8457752"/>
                    <a:pt x="1516599" y="8458388"/>
                  </a:cubicBezTo>
                  <a:cubicBezTo>
                    <a:pt x="1531993" y="8458515"/>
                    <a:pt x="1547515" y="8458388"/>
                    <a:pt x="1563036" y="8458261"/>
                  </a:cubicBezTo>
                  <a:cubicBezTo>
                    <a:pt x="1578685" y="8458134"/>
                    <a:pt x="1594206" y="8458006"/>
                    <a:pt x="1609982" y="8457625"/>
                  </a:cubicBezTo>
                  <a:cubicBezTo>
                    <a:pt x="1625630" y="8457370"/>
                    <a:pt x="1641406" y="8456989"/>
                    <a:pt x="1657309" y="8456480"/>
                  </a:cubicBezTo>
                  <a:cubicBezTo>
                    <a:pt x="1673085" y="8455971"/>
                    <a:pt x="1689115" y="8455462"/>
                    <a:pt x="1705273" y="8454826"/>
                  </a:cubicBezTo>
                  <a:cubicBezTo>
                    <a:pt x="1721430" y="8454190"/>
                    <a:pt x="1737588" y="8453554"/>
                    <a:pt x="1753745" y="8452663"/>
                  </a:cubicBezTo>
                  <a:cubicBezTo>
                    <a:pt x="1769903" y="8451900"/>
                    <a:pt x="1786315" y="8451009"/>
                    <a:pt x="1802727" y="8449992"/>
                  </a:cubicBezTo>
                  <a:cubicBezTo>
                    <a:pt x="1819139" y="8448973"/>
                    <a:pt x="1835678" y="8447956"/>
                    <a:pt x="1852344" y="8446811"/>
                  </a:cubicBezTo>
                  <a:cubicBezTo>
                    <a:pt x="1869011" y="8445665"/>
                    <a:pt x="1885550" y="8444393"/>
                    <a:pt x="1902216" y="8442994"/>
                  </a:cubicBezTo>
                  <a:cubicBezTo>
                    <a:pt x="1918883" y="8441595"/>
                    <a:pt x="1935676" y="8440195"/>
                    <a:pt x="1952470" y="8438541"/>
                  </a:cubicBezTo>
                  <a:cubicBezTo>
                    <a:pt x="1969136" y="8437014"/>
                    <a:pt x="1985803" y="8435361"/>
                    <a:pt x="2002596" y="8433706"/>
                  </a:cubicBezTo>
                  <a:cubicBezTo>
                    <a:pt x="2019135" y="8432053"/>
                    <a:pt x="2035675" y="8430272"/>
                    <a:pt x="2052341" y="8428363"/>
                  </a:cubicBezTo>
                  <a:cubicBezTo>
                    <a:pt x="2068753" y="8426455"/>
                    <a:pt x="2085165" y="8424547"/>
                    <a:pt x="2101577" y="8422511"/>
                  </a:cubicBezTo>
                  <a:cubicBezTo>
                    <a:pt x="2117734" y="8420603"/>
                    <a:pt x="2133892" y="8418440"/>
                    <a:pt x="2150049" y="8416277"/>
                  </a:cubicBezTo>
                  <a:cubicBezTo>
                    <a:pt x="2165698" y="8414241"/>
                    <a:pt x="2181347" y="8412078"/>
                    <a:pt x="2197122" y="8409789"/>
                  </a:cubicBezTo>
                  <a:cubicBezTo>
                    <a:pt x="2202593" y="8409025"/>
                    <a:pt x="2208064" y="8408262"/>
                    <a:pt x="2213534" y="8407371"/>
                  </a:cubicBezTo>
                  <a:cubicBezTo>
                    <a:pt x="2223458" y="8405972"/>
                    <a:pt x="2233254" y="8404572"/>
                    <a:pt x="2242923" y="8403300"/>
                  </a:cubicBezTo>
                  <a:cubicBezTo>
                    <a:pt x="2257936" y="8401392"/>
                    <a:pt x="2272567" y="8399611"/>
                    <a:pt x="2286816" y="8398084"/>
                  </a:cubicBezTo>
                  <a:cubicBezTo>
                    <a:pt x="2301065" y="8396557"/>
                    <a:pt x="2315187" y="8395285"/>
                    <a:pt x="2329054" y="8394140"/>
                  </a:cubicBezTo>
                  <a:cubicBezTo>
                    <a:pt x="2342922" y="8392995"/>
                    <a:pt x="2356407" y="8392104"/>
                    <a:pt x="2369639" y="8391468"/>
                  </a:cubicBezTo>
                  <a:cubicBezTo>
                    <a:pt x="2382870" y="8390832"/>
                    <a:pt x="2395847" y="8390323"/>
                    <a:pt x="2408570" y="8390069"/>
                  </a:cubicBezTo>
                  <a:cubicBezTo>
                    <a:pt x="2421292" y="8389814"/>
                    <a:pt x="2433760" y="8389687"/>
                    <a:pt x="2445846" y="8389941"/>
                  </a:cubicBezTo>
                  <a:lnTo>
                    <a:pt x="2445846" y="8389941"/>
                  </a:lnTo>
                  <a:cubicBezTo>
                    <a:pt x="2458060" y="8390069"/>
                    <a:pt x="2469764" y="8390450"/>
                    <a:pt x="2481342" y="8390959"/>
                  </a:cubicBezTo>
                  <a:cubicBezTo>
                    <a:pt x="2492919" y="8391468"/>
                    <a:pt x="2504115" y="8392231"/>
                    <a:pt x="2515183" y="8393249"/>
                  </a:cubicBezTo>
                  <a:cubicBezTo>
                    <a:pt x="2526379" y="8394267"/>
                    <a:pt x="2537193" y="8395412"/>
                    <a:pt x="2547626" y="8396811"/>
                  </a:cubicBezTo>
                  <a:cubicBezTo>
                    <a:pt x="2558058" y="8398211"/>
                    <a:pt x="2568236" y="8399738"/>
                    <a:pt x="2578160" y="8401519"/>
                  </a:cubicBezTo>
                  <a:cubicBezTo>
                    <a:pt x="2588210" y="8403300"/>
                    <a:pt x="2598007" y="8405336"/>
                    <a:pt x="2607294" y="8407498"/>
                  </a:cubicBezTo>
                  <a:cubicBezTo>
                    <a:pt x="2616708" y="8409661"/>
                    <a:pt x="2625869" y="8412078"/>
                    <a:pt x="2634647" y="8414750"/>
                  </a:cubicBezTo>
                  <a:cubicBezTo>
                    <a:pt x="2643426" y="8417422"/>
                    <a:pt x="2652077" y="8420221"/>
                    <a:pt x="2660219" y="8423147"/>
                  </a:cubicBezTo>
                  <a:cubicBezTo>
                    <a:pt x="2676504" y="8429126"/>
                    <a:pt x="2692407" y="8436378"/>
                    <a:pt x="2707674" y="8444775"/>
                  </a:cubicBezTo>
                  <a:cubicBezTo>
                    <a:pt x="2714671" y="8448592"/>
                    <a:pt x="2721414" y="8452790"/>
                    <a:pt x="2727775" y="8456989"/>
                  </a:cubicBezTo>
                  <a:cubicBezTo>
                    <a:pt x="2734391" y="8461442"/>
                    <a:pt x="2740625" y="8466021"/>
                    <a:pt x="2746477" y="8470729"/>
                  </a:cubicBezTo>
                  <a:cubicBezTo>
                    <a:pt x="3107922" y="8765508"/>
                    <a:pt x="2099796" y="9752515"/>
                    <a:pt x="838238" y="9527073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6257EB-B265-4851-90F1-6F68C528B63A}"/>
                </a:ext>
              </a:extLst>
            </p:cNvPr>
            <p:cNvSpPr/>
            <p:nvPr/>
          </p:nvSpPr>
          <p:spPr>
            <a:xfrm>
              <a:off x="-1567771" y="-280309"/>
              <a:ext cx="5781276" cy="9545297"/>
            </a:xfrm>
            <a:custGeom>
              <a:avLst/>
              <a:gdLst>
                <a:gd name="connsiteX0" fmla="*/ 5781131 w 5781276"/>
                <a:gd name="connsiteY0" fmla="*/ 0 h 9545297"/>
                <a:gd name="connsiteX1" fmla="*/ 3963984 w 5781276"/>
                <a:gd name="connsiteY1" fmla="*/ 1975286 h 9545297"/>
                <a:gd name="connsiteX2" fmla="*/ 3644269 w 5781276"/>
                <a:gd name="connsiteY2" fmla="*/ 3304654 h 9545297"/>
                <a:gd name="connsiteX3" fmla="*/ 3424044 w 5781276"/>
                <a:gd name="connsiteY3" fmla="*/ 4118509 h 9545297"/>
                <a:gd name="connsiteX4" fmla="*/ 1004744 w 5781276"/>
                <a:gd name="connsiteY4" fmla="*/ 6193158 h 9545297"/>
                <a:gd name="connsiteX5" fmla="*/ 958562 w 5781276"/>
                <a:gd name="connsiteY5" fmla="*/ 6220638 h 9545297"/>
                <a:gd name="connsiteX6" fmla="*/ 911870 w 5781276"/>
                <a:gd name="connsiteY6" fmla="*/ 6248882 h 9545297"/>
                <a:gd name="connsiteX7" fmla="*/ 864925 w 5781276"/>
                <a:gd name="connsiteY7" fmla="*/ 6277635 h 9545297"/>
                <a:gd name="connsiteX8" fmla="*/ 864925 w 5781276"/>
                <a:gd name="connsiteY8" fmla="*/ 6277635 h 9545297"/>
                <a:gd name="connsiteX9" fmla="*/ 818615 w 5781276"/>
                <a:gd name="connsiteY9" fmla="*/ 6306642 h 9545297"/>
                <a:gd name="connsiteX10" fmla="*/ 772432 w 5781276"/>
                <a:gd name="connsiteY10" fmla="*/ 6336285 h 9545297"/>
                <a:gd name="connsiteX11" fmla="*/ 727141 w 5781276"/>
                <a:gd name="connsiteY11" fmla="*/ 6366056 h 9545297"/>
                <a:gd name="connsiteX12" fmla="*/ 682612 w 5781276"/>
                <a:gd name="connsiteY12" fmla="*/ 6396081 h 9545297"/>
                <a:gd name="connsiteX13" fmla="*/ 639101 w 5781276"/>
                <a:gd name="connsiteY13" fmla="*/ 6426233 h 9545297"/>
                <a:gd name="connsiteX14" fmla="*/ 596736 w 5781276"/>
                <a:gd name="connsiteY14" fmla="*/ 6456639 h 9545297"/>
                <a:gd name="connsiteX15" fmla="*/ 596736 w 5781276"/>
                <a:gd name="connsiteY15" fmla="*/ 6456639 h 9545297"/>
                <a:gd name="connsiteX16" fmla="*/ 555642 w 5781276"/>
                <a:gd name="connsiteY16" fmla="*/ 6487046 h 9545297"/>
                <a:gd name="connsiteX17" fmla="*/ 516075 w 5781276"/>
                <a:gd name="connsiteY17" fmla="*/ 6517580 h 9545297"/>
                <a:gd name="connsiteX18" fmla="*/ 516075 w 5781276"/>
                <a:gd name="connsiteY18" fmla="*/ 6517580 h 9545297"/>
                <a:gd name="connsiteX19" fmla="*/ 477908 w 5781276"/>
                <a:gd name="connsiteY19" fmla="*/ 6548114 h 9545297"/>
                <a:gd name="connsiteX20" fmla="*/ 441395 w 5781276"/>
                <a:gd name="connsiteY20" fmla="*/ 6578648 h 9545297"/>
                <a:gd name="connsiteX21" fmla="*/ 406153 w 5781276"/>
                <a:gd name="connsiteY21" fmla="*/ 6609436 h 9545297"/>
                <a:gd name="connsiteX22" fmla="*/ 372948 w 5781276"/>
                <a:gd name="connsiteY22" fmla="*/ 6639842 h 9545297"/>
                <a:gd name="connsiteX23" fmla="*/ 341142 w 5781276"/>
                <a:gd name="connsiteY23" fmla="*/ 6670376 h 9545297"/>
                <a:gd name="connsiteX24" fmla="*/ 310735 w 5781276"/>
                <a:gd name="connsiteY24" fmla="*/ 6701165 h 9545297"/>
                <a:gd name="connsiteX25" fmla="*/ 310735 w 5781276"/>
                <a:gd name="connsiteY25" fmla="*/ 6701165 h 9545297"/>
                <a:gd name="connsiteX26" fmla="*/ 282110 w 5781276"/>
                <a:gd name="connsiteY26" fmla="*/ 6731826 h 9545297"/>
                <a:gd name="connsiteX27" fmla="*/ 255011 w 5781276"/>
                <a:gd name="connsiteY27" fmla="*/ 6762614 h 9545297"/>
                <a:gd name="connsiteX28" fmla="*/ 255011 w 5781276"/>
                <a:gd name="connsiteY28" fmla="*/ 6762614 h 9545297"/>
                <a:gd name="connsiteX29" fmla="*/ 229439 w 5781276"/>
                <a:gd name="connsiteY29" fmla="*/ 6793530 h 9545297"/>
                <a:gd name="connsiteX30" fmla="*/ 205139 w 5781276"/>
                <a:gd name="connsiteY30" fmla="*/ 6824827 h 9545297"/>
                <a:gd name="connsiteX31" fmla="*/ 182238 w 5781276"/>
                <a:gd name="connsiteY31" fmla="*/ 6856379 h 9545297"/>
                <a:gd name="connsiteX32" fmla="*/ 182238 w 5781276"/>
                <a:gd name="connsiteY32" fmla="*/ 6856379 h 9545297"/>
                <a:gd name="connsiteX33" fmla="*/ 160737 w 5781276"/>
                <a:gd name="connsiteY33" fmla="*/ 6888312 h 9545297"/>
                <a:gd name="connsiteX34" fmla="*/ 140382 w 5781276"/>
                <a:gd name="connsiteY34" fmla="*/ 6921136 h 9545297"/>
                <a:gd name="connsiteX35" fmla="*/ 140382 w 5781276"/>
                <a:gd name="connsiteY35" fmla="*/ 6921136 h 9545297"/>
                <a:gd name="connsiteX36" fmla="*/ 121298 w 5781276"/>
                <a:gd name="connsiteY36" fmla="*/ 6954723 h 9545297"/>
                <a:gd name="connsiteX37" fmla="*/ 103868 w 5781276"/>
                <a:gd name="connsiteY37" fmla="*/ 6988311 h 9545297"/>
                <a:gd name="connsiteX38" fmla="*/ 87329 w 5781276"/>
                <a:gd name="connsiteY38" fmla="*/ 7023679 h 9545297"/>
                <a:gd name="connsiteX39" fmla="*/ 72825 w 5781276"/>
                <a:gd name="connsiteY39" fmla="*/ 7058538 h 9545297"/>
                <a:gd name="connsiteX40" fmla="*/ 48398 w 5781276"/>
                <a:gd name="connsiteY40" fmla="*/ 7130292 h 9545297"/>
                <a:gd name="connsiteX41" fmla="*/ 38220 w 5781276"/>
                <a:gd name="connsiteY41" fmla="*/ 7168333 h 9545297"/>
                <a:gd name="connsiteX42" fmla="*/ 28042 w 5781276"/>
                <a:gd name="connsiteY42" fmla="*/ 7216296 h 9545297"/>
                <a:gd name="connsiteX43" fmla="*/ 1082097 w 5781276"/>
                <a:gd name="connsiteY43" fmla="*/ 8470093 h 9545297"/>
                <a:gd name="connsiteX44" fmla="*/ 1522420 w 5781276"/>
                <a:gd name="connsiteY44" fmla="*/ 8486759 h 9545297"/>
                <a:gd name="connsiteX45" fmla="*/ 1569621 w 5781276"/>
                <a:gd name="connsiteY45" fmla="*/ 8485614 h 9545297"/>
                <a:gd name="connsiteX46" fmla="*/ 1617330 w 5781276"/>
                <a:gd name="connsiteY46" fmla="*/ 8483960 h 9545297"/>
                <a:gd name="connsiteX47" fmla="*/ 1665548 w 5781276"/>
                <a:gd name="connsiteY47" fmla="*/ 8481798 h 9545297"/>
                <a:gd name="connsiteX48" fmla="*/ 1714402 w 5781276"/>
                <a:gd name="connsiteY48" fmla="*/ 8479126 h 9545297"/>
                <a:gd name="connsiteX49" fmla="*/ 1763892 w 5781276"/>
                <a:gd name="connsiteY49" fmla="*/ 8475818 h 9545297"/>
                <a:gd name="connsiteX50" fmla="*/ 1814019 w 5781276"/>
                <a:gd name="connsiteY50" fmla="*/ 8472001 h 9545297"/>
                <a:gd name="connsiteX51" fmla="*/ 1864781 w 5781276"/>
                <a:gd name="connsiteY51" fmla="*/ 8467548 h 9545297"/>
                <a:gd name="connsiteX52" fmla="*/ 1915926 w 5781276"/>
                <a:gd name="connsiteY52" fmla="*/ 8462459 h 9545297"/>
                <a:gd name="connsiteX53" fmla="*/ 1915926 w 5781276"/>
                <a:gd name="connsiteY53" fmla="*/ 8462459 h 9545297"/>
                <a:gd name="connsiteX54" fmla="*/ 1967579 w 5781276"/>
                <a:gd name="connsiteY54" fmla="*/ 8456861 h 9545297"/>
                <a:gd name="connsiteX55" fmla="*/ 2019232 w 5781276"/>
                <a:gd name="connsiteY55" fmla="*/ 8450755 h 9545297"/>
                <a:gd name="connsiteX56" fmla="*/ 2070630 w 5781276"/>
                <a:gd name="connsiteY56" fmla="*/ 8444139 h 9545297"/>
                <a:gd name="connsiteX57" fmla="*/ 2121648 w 5781276"/>
                <a:gd name="connsiteY57" fmla="*/ 8437142 h 9545297"/>
                <a:gd name="connsiteX58" fmla="*/ 2171901 w 5781276"/>
                <a:gd name="connsiteY58" fmla="*/ 8429763 h 9545297"/>
                <a:gd name="connsiteX59" fmla="*/ 2220883 w 5781276"/>
                <a:gd name="connsiteY59" fmla="*/ 8422129 h 9545297"/>
                <a:gd name="connsiteX60" fmla="*/ 2260449 w 5781276"/>
                <a:gd name="connsiteY60" fmla="*/ 8415641 h 9545297"/>
                <a:gd name="connsiteX61" fmla="*/ 2268592 w 5781276"/>
                <a:gd name="connsiteY61" fmla="*/ 8414241 h 9545297"/>
                <a:gd name="connsiteX62" fmla="*/ 2314520 w 5781276"/>
                <a:gd name="connsiteY62" fmla="*/ 8407244 h 9545297"/>
                <a:gd name="connsiteX63" fmla="*/ 2358794 w 5781276"/>
                <a:gd name="connsiteY63" fmla="*/ 8401519 h 9545297"/>
                <a:gd name="connsiteX64" fmla="*/ 2401287 w 5781276"/>
                <a:gd name="connsiteY64" fmla="*/ 8397066 h 9545297"/>
                <a:gd name="connsiteX65" fmla="*/ 2441999 w 5781276"/>
                <a:gd name="connsiteY65" fmla="*/ 8393885 h 9545297"/>
                <a:gd name="connsiteX66" fmla="*/ 2481184 w 5781276"/>
                <a:gd name="connsiteY66" fmla="*/ 8391977 h 9545297"/>
                <a:gd name="connsiteX67" fmla="*/ 2481184 w 5781276"/>
                <a:gd name="connsiteY67" fmla="*/ 8391977 h 9545297"/>
                <a:gd name="connsiteX68" fmla="*/ 2518460 w 5781276"/>
                <a:gd name="connsiteY68" fmla="*/ 8391341 h 9545297"/>
                <a:gd name="connsiteX69" fmla="*/ 2554083 w 5781276"/>
                <a:gd name="connsiteY69" fmla="*/ 8391977 h 9545297"/>
                <a:gd name="connsiteX70" fmla="*/ 2588307 w 5781276"/>
                <a:gd name="connsiteY70" fmla="*/ 8393885 h 9545297"/>
                <a:gd name="connsiteX71" fmla="*/ 2588307 w 5781276"/>
                <a:gd name="connsiteY71" fmla="*/ 8393885 h 9545297"/>
                <a:gd name="connsiteX72" fmla="*/ 2620622 w 5781276"/>
                <a:gd name="connsiteY72" fmla="*/ 8397066 h 9545297"/>
                <a:gd name="connsiteX73" fmla="*/ 2651537 w 5781276"/>
                <a:gd name="connsiteY73" fmla="*/ 8401519 h 9545297"/>
                <a:gd name="connsiteX74" fmla="*/ 2680672 w 5781276"/>
                <a:gd name="connsiteY74" fmla="*/ 8407244 h 9545297"/>
                <a:gd name="connsiteX75" fmla="*/ 2708279 w 5781276"/>
                <a:gd name="connsiteY75" fmla="*/ 8414241 h 9545297"/>
                <a:gd name="connsiteX76" fmla="*/ 2734615 w 5781276"/>
                <a:gd name="connsiteY76" fmla="*/ 8422766 h 9545297"/>
                <a:gd name="connsiteX77" fmla="*/ 2780034 w 5781276"/>
                <a:gd name="connsiteY77" fmla="*/ 8442739 h 9545297"/>
                <a:gd name="connsiteX78" fmla="*/ 2800772 w 5781276"/>
                <a:gd name="connsiteY78" fmla="*/ 8455080 h 9545297"/>
                <a:gd name="connsiteX79" fmla="*/ 875739 w 5781276"/>
                <a:gd name="connsiteY79" fmla="*/ 9507480 h 954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81276" h="9545297">
                  <a:moveTo>
                    <a:pt x="5781131" y="0"/>
                  </a:moveTo>
                  <a:cubicBezTo>
                    <a:pt x="5796525" y="32697"/>
                    <a:pt x="4588147" y="393378"/>
                    <a:pt x="3963984" y="1975286"/>
                  </a:cubicBezTo>
                  <a:cubicBezTo>
                    <a:pt x="3817295" y="2347036"/>
                    <a:pt x="3702920" y="2786342"/>
                    <a:pt x="3644269" y="3304654"/>
                  </a:cubicBezTo>
                  <a:cubicBezTo>
                    <a:pt x="3612972" y="3585693"/>
                    <a:pt x="3538673" y="3860116"/>
                    <a:pt x="3424044" y="4118509"/>
                  </a:cubicBezTo>
                  <a:cubicBezTo>
                    <a:pt x="2933975" y="5217219"/>
                    <a:pt x="1825596" y="5708178"/>
                    <a:pt x="1004744" y="6193158"/>
                  </a:cubicBezTo>
                  <a:cubicBezTo>
                    <a:pt x="989223" y="6202318"/>
                    <a:pt x="973829" y="6211478"/>
                    <a:pt x="958562" y="6220638"/>
                  </a:cubicBezTo>
                  <a:cubicBezTo>
                    <a:pt x="942913" y="6230053"/>
                    <a:pt x="927265" y="6239467"/>
                    <a:pt x="911870" y="6248882"/>
                  </a:cubicBezTo>
                  <a:cubicBezTo>
                    <a:pt x="896095" y="6258424"/>
                    <a:pt x="880446" y="6268093"/>
                    <a:pt x="864925" y="6277635"/>
                  </a:cubicBezTo>
                  <a:lnTo>
                    <a:pt x="864925" y="6277635"/>
                  </a:lnTo>
                  <a:cubicBezTo>
                    <a:pt x="849403" y="6287304"/>
                    <a:pt x="833882" y="6296973"/>
                    <a:pt x="818615" y="6306642"/>
                  </a:cubicBezTo>
                  <a:cubicBezTo>
                    <a:pt x="803094" y="6316438"/>
                    <a:pt x="787699" y="6326362"/>
                    <a:pt x="772432" y="6336285"/>
                  </a:cubicBezTo>
                  <a:cubicBezTo>
                    <a:pt x="757166" y="6346209"/>
                    <a:pt x="742026" y="6356132"/>
                    <a:pt x="727141" y="6366056"/>
                  </a:cubicBezTo>
                  <a:cubicBezTo>
                    <a:pt x="712128" y="6375979"/>
                    <a:pt x="697243" y="6386030"/>
                    <a:pt x="682612" y="6396081"/>
                  </a:cubicBezTo>
                  <a:cubicBezTo>
                    <a:pt x="667981" y="6406131"/>
                    <a:pt x="653478" y="6416182"/>
                    <a:pt x="639101" y="6426233"/>
                  </a:cubicBezTo>
                  <a:cubicBezTo>
                    <a:pt x="624852" y="6436283"/>
                    <a:pt x="610603" y="6446461"/>
                    <a:pt x="596736" y="6456639"/>
                  </a:cubicBezTo>
                  <a:lnTo>
                    <a:pt x="596736" y="6456639"/>
                  </a:lnTo>
                  <a:cubicBezTo>
                    <a:pt x="582868" y="6466690"/>
                    <a:pt x="569128" y="6476868"/>
                    <a:pt x="555642" y="6487046"/>
                  </a:cubicBezTo>
                  <a:cubicBezTo>
                    <a:pt x="542156" y="6497224"/>
                    <a:pt x="528925" y="6507402"/>
                    <a:pt x="516075" y="6517580"/>
                  </a:cubicBezTo>
                  <a:lnTo>
                    <a:pt x="516075" y="6517580"/>
                  </a:lnTo>
                  <a:cubicBezTo>
                    <a:pt x="503098" y="6527631"/>
                    <a:pt x="490376" y="6537809"/>
                    <a:pt x="477908" y="6548114"/>
                  </a:cubicBezTo>
                  <a:cubicBezTo>
                    <a:pt x="465567" y="6558165"/>
                    <a:pt x="453354" y="6568343"/>
                    <a:pt x="441395" y="6578648"/>
                  </a:cubicBezTo>
                  <a:cubicBezTo>
                    <a:pt x="429435" y="6588953"/>
                    <a:pt x="417731" y="6599131"/>
                    <a:pt x="406153" y="6609436"/>
                  </a:cubicBezTo>
                  <a:cubicBezTo>
                    <a:pt x="394830" y="6619486"/>
                    <a:pt x="383762" y="6629664"/>
                    <a:pt x="372948" y="6639842"/>
                  </a:cubicBezTo>
                  <a:cubicBezTo>
                    <a:pt x="362134" y="6650020"/>
                    <a:pt x="351447" y="6660198"/>
                    <a:pt x="341142" y="6670376"/>
                  </a:cubicBezTo>
                  <a:cubicBezTo>
                    <a:pt x="330837" y="6680554"/>
                    <a:pt x="320659" y="6690859"/>
                    <a:pt x="310735" y="6701165"/>
                  </a:cubicBezTo>
                  <a:lnTo>
                    <a:pt x="310735" y="6701165"/>
                  </a:lnTo>
                  <a:cubicBezTo>
                    <a:pt x="300939" y="6711343"/>
                    <a:pt x="291397" y="6721521"/>
                    <a:pt x="282110" y="6731826"/>
                  </a:cubicBezTo>
                  <a:cubicBezTo>
                    <a:pt x="272822" y="6742131"/>
                    <a:pt x="263789" y="6752309"/>
                    <a:pt x="255011" y="6762614"/>
                  </a:cubicBezTo>
                  <a:lnTo>
                    <a:pt x="255011" y="6762614"/>
                  </a:lnTo>
                  <a:cubicBezTo>
                    <a:pt x="246232" y="6772792"/>
                    <a:pt x="237708" y="6783225"/>
                    <a:pt x="229439" y="6793530"/>
                  </a:cubicBezTo>
                  <a:cubicBezTo>
                    <a:pt x="221042" y="6803962"/>
                    <a:pt x="213027" y="6814394"/>
                    <a:pt x="205139" y="6824827"/>
                  </a:cubicBezTo>
                  <a:cubicBezTo>
                    <a:pt x="197251" y="6835259"/>
                    <a:pt x="189617" y="6845819"/>
                    <a:pt x="182238" y="6856379"/>
                  </a:cubicBezTo>
                  <a:lnTo>
                    <a:pt x="182238" y="6856379"/>
                  </a:lnTo>
                  <a:cubicBezTo>
                    <a:pt x="174859" y="6866938"/>
                    <a:pt x="167735" y="6877625"/>
                    <a:pt x="160737" y="6888312"/>
                  </a:cubicBezTo>
                  <a:cubicBezTo>
                    <a:pt x="153740" y="6898999"/>
                    <a:pt x="146997" y="6909940"/>
                    <a:pt x="140382" y="6921136"/>
                  </a:cubicBezTo>
                  <a:lnTo>
                    <a:pt x="140382" y="6921136"/>
                  </a:lnTo>
                  <a:cubicBezTo>
                    <a:pt x="133766" y="6932204"/>
                    <a:pt x="127405" y="6943400"/>
                    <a:pt x="121298" y="6954723"/>
                  </a:cubicBezTo>
                  <a:cubicBezTo>
                    <a:pt x="115318" y="6965792"/>
                    <a:pt x="109466" y="6976987"/>
                    <a:pt x="103868" y="6988311"/>
                  </a:cubicBezTo>
                  <a:cubicBezTo>
                    <a:pt x="98143" y="7000015"/>
                    <a:pt x="92545" y="7011847"/>
                    <a:pt x="87329" y="7023679"/>
                  </a:cubicBezTo>
                  <a:cubicBezTo>
                    <a:pt x="82240" y="7035256"/>
                    <a:pt x="77405" y="7046834"/>
                    <a:pt x="72825" y="7058538"/>
                  </a:cubicBezTo>
                  <a:cubicBezTo>
                    <a:pt x="63665" y="7082075"/>
                    <a:pt x="55523" y="7105993"/>
                    <a:pt x="48398" y="7130292"/>
                  </a:cubicBezTo>
                  <a:cubicBezTo>
                    <a:pt x="44709" y="7142888"/>
                    <a:pt x="41401" y="7155483"/>
                    <a:pt x="38220" y="7168333"/>
                  </a:cubicBezTo>
                  <a:cubicBezTo>
                    <a:pt x="34404" y="7184109"/>
                    <a:pt x="30969" y="7200139"/>
                    <a:pt x="28042" y="7216296"/>
                  </a:cubicBezTo>
                  <a:cubicBezTo>
                    <a:pt x="-117630" y="8013103"/>
                    <a:pt x="314679" y="8393249"/>
                    <a:pt x="1082097" y="8470093"/>
                  </a:cubicBezTo>
                  <a:cubicBezTo>
                    <a:pt x="1219881" y="8483833"/>
                    <a:pt x="1367207" y="8489685"/>
                    <a:pt x="1522420" y="8486759"/>
                  </a:cubicBezTo>
                  <a:cubicBezTo>
                    <a:pt x="1538069" y="8486505"/>
                    <a:pt x="1553845" y="8486123"/>
                    <a:pt x="1569621" y="8485614"/>
                  </a:cubicBezTo>
                  <a:cubicBezTo>
                    <a:pt x="1585397" y="8485106"/>
                    <a:pt x="1601300" y="8484596"/>
                    <a:pt x="1617330" y="8483960"/>
                  </a:cubicBezTo>
                  <a:cubicBezTo>
                    <a:pt x="1633360" y="8483324"/>
                    <a:pt x="1649390" y="8482561"/>
                    <a:pt x="1665548" y="8481798"/>
                  </a:cubicBezTo>
                  <a:cubicBezTo>
                    <a:pt x="1681705" y="8481034"/>
                    <a:pt x="1697990" y="8480017"/>
                    <a:pt x="1714402" y="8479126"/>
                  </a:cubicBezTo>
                  <a:cubicBezTo>
                    <a:pt x="1730814" y="8478108"/>
                    <a:pt x="1747353" y="8476963"/>
                    <a:pt x="1763892" y="8475818"/>
                  </a:cubicBezTo>
                  <a:cubicBezTo>
                    <a:pt x="1780432" y="8474673"/>
                    <a:pt x="1797225" y="8473401"/>
                    <a:pt x="1814019" y="8472001"/>
                  </a:cubicBezTo>
                  <a:cubicBezTo>
                    <a:pt x="1830940" y="8470601"/>
                    <a:pt x="1847860" y="8469202"/>
                    <a:pt x="1864781" y="8467548"/>
                  </a:cubicBezTo>
                  <a:cubicBezTo>
                    <a:pt x="1881829" y="8466022"/>
                    <a:pt x="1898877" y="8464240"/>
                    <a:pt x="1915926" y="8462459"/>
                  </a:cubicBezTo>
                  <a:lnTo>
                    <a:pt x="1915926" y="8462459"/>
                  </a:lnTo>
                  <a:cubicBezTo>
                    <a:pt x="1933101" y="8460678"/>
                    <a:pt x="1950276" y="8458897"/>
                    <a:pt x="1967579" y="8456861"/>
                  </a:cubicBezTo>
                  <a:cubicBezTo>
                    <a:pt x="1984754" y="8454953"/>
                    <a:pt x="2001929" y="8452917"/>
                    <a:pt x="2019232" y="8450755"/>
                  </a:cubicBezTo>
                  <a:cubicBezTo>
                    <a:pt x="2036280" y="8448719"/>
                    <a:pt x="2053455" y="8446429"/>
                    <a:pt x="2070630" y="8444139"/>
                  </a:cubicBezTo>
                  <a:cubicBezTo>
                    <a:pt x="2087551" y="8441849"/>
                    <a:pt x="2104599" y="8439559"/>
                    <a:pt x="2121648" y="8437142"/>
                  </a:cubicBezTo>
                  <a:cubicBezTo>
                    <a:pt x="2138314" y="8434725"/>
                    <a:pt x="2155107" y="8432307"/>
                    <a:pt x="2171901" y="8429763"/>
                  </a:cubicBezTo>
                  <a:cubicBezTo>
                    <a:pt x="2188186" y="8427345"/>
                    <a:pt x="2204471" y="8424801"/>
                    <a:pt x="2220883" y="8422129"/>
                  </a:cubicBezTo>
                  <a:cubicBezTo>
                    <a:pt x="2233987" y="8419966"/>
                    <a:pt x="2247218" y="8417803"/>
                    <a:pt x="2260449" y="8415641"/>
                  </a:cubicBezTo>
                  <a:lnTo>
                    <a:pt x="2268592" y="8414241"/>
                  </a:lnTo>
                  <a:cubicBezTo>
                    <a:pt x="2284240" y="8411697"/>
                    <a:pt x="2299507" y="8409280"/>
                    <a:pt x="2314520" y="8407244"/>
                  </a:cubicBezTo>
                  <a:cubicBezTo>
                    <a:pt x="2329532" y="8405081"/>
                    <a:pt x="2344290" y="8403173"/>
                    <a:pt x="2358794" y="8401519"/>
                  </a:cubicBezTo>
                  <a:cubicBezTo>
                    <a:pt x="2373297" y="8399865"/>
                    <a:pt x="2387419" y="8398338"/>
                    <a:pt x="2401287" y="8397066"/>
                  </a:cubicBezTo>
                  <a:cubicBezTo>
                    <a:pt x="2415154" y="8395794"/>
                    <a:pt x="2428640" y="8394776"/>
                    <a:pt x="2441999" y="8393885"/>
                  </a:cubicBezTo>
                  <a:cubicBezTo>
                    <a:pt x="2455357" y="8392995"/>
                    <a:pt x="2468461" y="8392358"/>
                    <a:pt x="2481184" y="8391977"/>
                  </a:cubicBezTo>
                  <a:lnTo>
                    <a:pt x="2481184" y="8391977"/>
                  </a:lnTo>
                  <a:cubicBezTo>
                    <a:pt x="2493906" y="8391596"/>
                    <a:pt x="2506374" y="8391341"/>
                    <a:pt x="2518460" y="8391341"/>
                  </a:cubicBezTo>
                  <a:cubicBezTo>
                    <a:pt x="2530674" y="8391341"/>
                    <a:pt x="2542506" y="8391596"/>
                    <a:pt x="2554083" y="8391977"/>
                  </a:cubicBezTo>
                  <a:cubicBezTo>
                    <a:pt x="2565661" y="8392358"/>
                    <a:pt x="2577238" y="8392995"/>
                    <a:pt x="2588307" y="8393885"/>
                  </a:cubicBezTo>
                  <a:lnTo>
                    <a:pt x="2588307" y="8393885"/>
                  </a:lnTo>
                  <a:cubicBezTo>
                    <a:pt x="2599375" y="8394776"/>
                    <a:pt x="2610189" y="8395794"/>
                    <a:pt x="2620622" y="8397066"/>
                  </a:cubicBezTo>
                  <a:cubicBezTo>
                    <a:pt x="2631308" y="8398338"/>
                    <a:pt x="2641614" y="8399865"/>
                    <a:pt x="2651537" y="8401519"/>
                  </a:cubicBezTo>
                  <a:cubicBezTo>
                    <a:pt x="2661461" y="8403173"/>
                    <a:pt x="2671257" y="8405081"/>
                    <a:pt x="2680672" y="8407244"/>
                  </a:cubicBezTo>
                  <a:cubicBezTo>
                    <a:pt x="2690213" y="8409407"/>
                    <a:pt x="2699373" y="8411697"/>
                    <a:pt x="2708279" y="8414241"/>
                  </a:cubicBezTo>
                  <a:cubicBezTo>
                    <a:pt x="2717440" y="8416786"/>
                    <a:pt x="2726218" y="8419712"/>
                    <a:pt x="2734615" y="8422766"/>
                  </a:cubicBezTo>
                  <a:cubicBezTo>
                    <a:pt x="2750263" y="8428236"/>
                    <a:pt x="2765403" y="8434979"/>
                    <a:pt x="2780034" y="8442739"/>
                  </a:cubicBezTo>
                  <a:cubicBezTo>
                    <a:pt x="2787286" y="8446684"/>
                    <a:pt x="2794156" y="8450755"/>
                    <a:pt x="2800772" y="8455080"/>
                  </a:cubicBezTo>
                  <a:cubicBezTo>
                    <a:pt x="3211197" y="8725560"/>
                    <a:pt x="2171774" y="9753914"/>
                    <a:pt x="875739" y="9507480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504917D-2D58-4208-A174-0EAE7B7D6E71}"/>
                </a:ext>
              </a:extLst>
            </p:cNvPr>
            <p:cNvSpPr/>
            <p:nvPr/>
          </p:nvSpPr>
          <p:spPr>
            <a:xfrm>
              <a:off x="-1594095" y="-258172"/>
              <a:ext cx="5911814" cy="9530131"/>
            </a:xfrm>
            <a:custGeom>
              <a:avLst/>
              <a:gdLst>
                <a:gd name="connsiteX0" fmla="*/ 5911779 w 5911814"/>
                <a:gd name="connsiteY0" fmla="*/ 0 h 9530131"/>
                <a:gd name="connsiteX1" fmla="*/ 4031402 w 5911814"/>
                <a:gd name="connsiteY1" fmla="*/ 1975541 h 9530131"/>
                <a:gd name="connsiteX2" fmla="*/ 3722755 w 5911814"/>
                <a:gd name="connsiteY2" fmla="*/ 3324374 h 9530131"/>
                <a:gd name="connsiteX3" fmla="*/ 3513598 w 5911814"/>
                <a:gd name="connsiteY3" fmla="*/ 4155022 h 9530131"/>
                <a:gd name="connsiteX4" fmla="*/ 1067073 w 5911814"/>
                <a:gd name="connsiteY4" fmla="*/ 6232470 h 9530131"/>
                <a:gd name="connsiteX5" fmla="*/ 1020254 w 5911814"/>
                <a:gd name="connsiteY5" fmla="*/ 6258806 h 9530131"/>
                <a:gd name="connsiteX6" fmla="*/ 972672 w 5911814"/>
                <a:gd name="connsiteY6" fmla="*/ 6285904 h 9530131"/>
                <a:gd name="connsiteX7" fmla="*/ 924708 w 5911814"/>
                <a:gd name="connsiteY7" fmla="*/ 6313639 h 9530131"/>
                <a:gd name="connsiteX8" fmla="*/ 877127 w 5911814"/>
                <a:gd name="connsiteY8" fmla="*/ 6341628 h 9530131"/>
                <a:gd name="connsiteX9" fmla="*/ 829417 w 5911814"/>
                <a:gd name="connsiteY9" fmla="*/ 6370254 h 9530131"/>
                <a:gd name="connsiteX10" fmla="*/ 782472 w 5911814"/>
                <a:gd name="connsiteY10" fmla="*/ 6399134 h 9530131"/>
                <a:gd name="connsiteX11" fmla="*/ 736035 w 5911814"/>
                <a:gd name="connsiteY11" fmla="*/ 6428396 h 9530131"/>
                <a:gd name="connsiteX12" fmla="*/ 690616 w 5911814"/>
                <a:gd name="connsiteY12" fmla="*/ 6457912 h 9530131"/>
                <a:gd name="connsiteX13" fmla="*/ 646341 w 5911814"/>
                <a:gd name="connsiteY13" fmla="*/ 6487555 h 9530131"/>
                <a:gd name="connsiteX14" fmla="*/ 603212 w 5911814"/>
                <a:gd name="connsiteY14" fmla="*/ 6517325 h 9530131"/>
                <a:gd name="connsiteX15" fmla="*/ 561483 w 5911814"/>
                <a:gd name="connsiteY15" fmla="*/ 6547223 h 9530131"/>
                <a:gd name="connsiteX16" fmla="*/ 521280 w 5911814"/>
                <a:gd name="connsiteY16" fmla="*/ 6577121 h 9530131"/>
                <a:gd name="connsiteX17" fmla="*/ 482731 w 5911814"/>
                <a:gd name="connsiteY17" fmla="*/ 6607019 h 9530131"/>
                <a:gd name="connsiteX18" fmla="*/ 445327 w 5911814"/>
                <a:gd name="connsiteY18" fmla="*/ 6637171 h 9530131"/>
                <a:gd name="connsiteX19" fmla="*/ 410086 w 5911814"/>
                <a:gd name="connsiteY19" fmla="*/ 6666941 h 9530131"/>
                <a:gd name="connsiteX20" fmla="*/ 376371 w 5911814"/>
                <a:gd name="connsiteY20" fmla="*/ 6696839 h 9530131"/>
                <a:gd name="connsiteX21" fmla="*/ 344056 w 5911814"/>
                <a:gd name="connsiteY21" fmla="*/ 6726992 h 9530131"/>
                <a:gd name="connsiteX22" fmla="*/ 313650 w 5911814"/>
                <a:gd name="connsiteY22" fmla="*/ 6757016 h 9530131"/>
                <a:gd name="connsiteX23" fmla="*/ 313650 w 5911814"/>
                <a:gd name="connsiteY23" fmla="*/ 6757016 h 9530131"/>
                <a:gd name="connsiteX24" fmla="*/ 284770 w 5911814"/>
                <a:gd name="connsiteY24" fmla="*/ 6787168 h 9530131"/>
                <a:gd name="connsiteX25" fmla="*/ 257544 w 5911814"/>
                <a:gd name="connsiteY25" fmla="*/ 6817321 h 9530131"/>
                <a:gd name="connsiteX26" fmla="*/ 231717 w 5911814"/>
                <a:gd name="connsiteY26" fmla="*/ 6847727 h 9530131"/>
                <a:gd name="connsiteX27" fmla="*/ 207417 w 5911814"/>
                <a:gd name="connsiteY27" fmla="*/ 6878389 h 9530131"/>
                <a:gd name="connsiteX28" fmla="*/ 184644 w 5911814"/>
                <a:gd name="connsiteY28" fmla="*/ 6909177 h 9530131"/>
                <a:gd name="connsiteX29" fmla="*/ 184644 w 5911814"/>
                <a:gd name="connsiteY29" fmla="*/ 6909177 h 9530131"/>
                <a:gd name="connsiteX30" fmla="*/ 163143 w 5911814"/>
                <a:gd name="connsiteY30" fmla="*/ 6940474 h 9530131"/>
                <a:gd name="connsiteX31" fmla="*/ 163143 w 5911814"/>
                <a:gd name="connsiteY31" fmla="*/ 6940474 h 9530131"/>
                <a:gd name="connsiteX32" fmla="*/ 142914 w 5911814"/>
                <a:gd name="connsiteY32" fmla="*/ 6972407 h 9530131"/>
                <a:gd name="connsiteX33" fmla="*/ 124085 w 5911814"/>
                <a:gd name="connsiteY33" fmla="*/ 7004850 h 9530131"/>
                <a:gd name="connsiteX34" fmla="*/ 106019 w 5911814"/>
                <a:gd name="connsiteY34" fmla="*/ 7039073 h 9530131"/>
                <a:gd name="connsiteX35" fmla="*/ 89989 w 5911814"/>
                <a:gd name="connsiteY35" fmla="*/ 7072915 h 9530131"/>
                <a:gd name="connsiteX36" fmla="*/ 75358 w 5911814"/>
                <a:gd name="connsiteY36" fmla="*/ 7107647 h 9530131"/>
                <a:gd name="connsiteX37" fmla="*/ 50041 w 5911814"/>
                <a:gd name="connsiteY37" fmla="*/ 7181309 h 9530131"/>
                <a:gd name="connsiteX38" fmla="*/ 32356 w 5911814"/>
                <a:gd name="connsiteY38" fmla="*/ 7253573 h 9530131"/>
                <a:gd name="connsiteX39" fmla="*/ 1099515 w 5911814"/>
                <a:gd name="connsiteY39" fmla="*/ 8507878 h 9530131"/>
                <a:gd name="connsiteX40" fmla="*/ 1526480 w 5911814"/>
                <a:gd name="connsiteY40" fmla="*/ 8515512 h 9530131"/>
                <a:gd name="connsiteX41" fmla="*/ 1574316 w 5911814"/>
                <a:gd name="connsiteY41" fmla="*/ 8513349 h 9530131"/>
                <a:gd name="connsiteX42" fmla="*/ 1622789 w 5911814"/>
                <a:gd name="connsiteY42" fmla="*/ 8510678 h 9530131"/>
                <a:gd name="connsiteX43" fmla="*/ 1671770 w 5911814"/>
                <a:gd name="connsiteY43" fmla="*/ 8507370 h 9530131"/>
                <a:gd name="connsiteX44" fmla="*/ 1721642 w 5911814"/>
                <a:gd name="connsiteY44" fmla="*/ 8503553 h 9530131"/>
                <a:gd name="connsiteX45" fmla="*/ 1772278 w 5911814"/>
                <a:gd name="connsiteY45" fmla="*/ 8499100 h 9530131"/>
                <a:gd name="connsiteX46" fmla="*/ 1823549 w 5911814"/>
                <a:gd name="connsiteY46" fmla="*/ 8494138 h 9530131"/>
                <a:gd name="connsiteX47" fmla="*/ 1875584 w 5911814"/>
                <a:gd name="connsiteY47" fmla="*/ 8488540 h 9530131"/>
                <a:gd name="connsiteX48" fmla="*/ 1928127 w 5911814"/>
                <a:gd name="connsiteY48" fmla="*/ 8482306 h 9530131"/>
                <a:gd name="connsiteX49" fmla="*/ 1981180 w 5911814"/>
                <a:gd name="connsiteY49" fmla="*/ 8475564 h 9530131"/>
                <a:gd name="connsiteX50" fmla="*/ 2034360 w 5911814"/>
                <a:gd name="connsiteY50" fmla="*/ 8468184 h 9530131"/>
                <a:gd name="connsiteX51" fmla="*/ 2087285 w 5911814"/>
                <a:gd name="connsiteY51" fmla="*/ 8460424 h 9530131"/>
                <a:gd name="connsiteX52" fmla="*/ 2139956 w 5911814"/>
                <a:gd name="connsiteY52" fmla="*/ 8452154 h 9530131"/>
                <a:gd name="connsiteX53" fmla="*/ 2191991 w 5911814"/>
                <a:gd name="connsiteY53" fmla="*/ 8443503 h 9530131"/>
                <a:gd name="connsiteX54" fmla="*/ 2242754 w 5911814"/>
                <a:gd name="connsiteY54" fmla="*/ 8434597 h 9530131"/>
                <a:gd name="connsiteX55" fmla="*/ 2292371 w 5911814"/>
                <a:gd name="connsiteY55" fmla="*/ 8425564 h 9530131"/>
                <a:gd name="connsiteX56" fmla="*/ 2307892 w 5911814"/>
                <a:gd name="connsiteY56" fmla="*/ 8422638 h 9530131"/>
                <a:gd name="connsiteX57" fmla="*/ 2340462 w 5911814"/>
                <a:gd name="connsiteY57" fmla="*/ 8416786 h 9530131"/>
                <a:gd name="connsiteX58" fmla="*/ 2386644 w 5911814"/>
                <a:gd name="connsiteY58" fmla="*/ 8409279 h 9530131"/>
                <a:gd name="connsiteX59" fmla="*/ 2431046 w 5911814"/>
                <a:gd name="connsiteY59" fmla="*/ 8403046 h 9530131"/>
                <a:gd name="connsiteX60" fmla="*/ 2473666 w 5911814"/>
                <a:gd name="connsiteY60" fmla="*/ 8398211 h 9530131"/>
                <a:gd name="connsiteX61" fmla="*/ 2514632 w 5911814"/>
                <a:gd name="connsiteY61" fmla="*/ 8394649 h 9530131"/>
                <a:gd name="connsiteX62" fmla="*/ 2553690 w 5911814"/>
                <a:gd name="connsiteY62" fmla="*/ 8392359 h 9530131"/>
                <a:gd name="connsiteX63" fmla="*/ 2553690 w 5911814"/>
                <a:gd name="connsiteY63" fmla="*/ 8392359 h 9530131"/>
                <a:gd name="connsiteX64" fmla="*/ 2591094 w 5911814"/>
                <a:gd name="connsiteY64" fmla="*/ 8391341 h 9530131"/>
                <a:gd name="connsiteX65" fmla="*/ 2627098 w 5911814"/>
                <a:gd name="connsiteY65" fmla="*/ 8391595 h 9530131"/>
                <a:gd name="connsiteX66" fmla="*/ 2661195 w 5911814"/>
                <a:gd name="connsiteY66" fmla="*/ 8393122 h 9530131"/>
                <a:gd name="connsiteX67" fmla="*/ 2693891 w 5911814"/>
                <a:gd name="connsiteY67" fmla="*/ 8395921 h 9530131"/>
                <a:gd name="connsiteX68" fmla="*/ 2724807 w 5911814"/>
                <a:gd name="connsiteY68" fmla="*/ 8399992 h 9530131"/>
                <a:gd name="connsiteX69" fmla="*/ 2754068 w 5911814"/>
                <a:gd name="connsiteY69" fmla="*/ 8405335 h 9530131"/>
                <a:gd name="connsiteX70" fmla="*/ 2781803 w 5911814"/>
                <a:gd name="connsiteY70" fmla="*/ 8412079 h 9530131"/>
                <a:gd name="connsiteX71" fmla="*/ 2807121 w 5911814"/>
                <a:gd name="connsiteY71" fmla="*/ 8419839 h 9530131"/>
                <a:gd name="connsiteX72" fmla="*/ 2853813 w 5911814"/>
                <a:gd name="connsiteY72" fmla="*/ 8439941 h 9530131"/>
                <a:gd name="connsiteX73" fmla="*/ 2961953 w 5911814"/>
                <a:gd name="connsiteY73" fmla="*/ 8626961 h 9530131"/>
                <a:gd name="connsiteX74" fmla="*/ 2774552 w 5911814"/>
                <a:gd name="connsiteY74" fmla="*/ 8968940 h 9530131"/>
                <a:gd name="connsiteX75" fmla="*/ 912240 w 5911814"/>
                <a:gd name="connsiteY75" fmla="*/ 9487506 h 953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911814" h="9530131">
                  <a:moveTo>
                    <a:pt x="5911779" y="0"/>
                  </a:moveTo>
                  <a:cubicBezTo>
                    <a:pt x="5919539" y="16412"/>
                    <a:pt x="4656328" y="360300"/>
                    <a:pt x="4031402" y="1975541"/>
                  </a:cubicBezTo>
                  <a:cubicBezTo>
                    <a:pt x="3885730" y="2352125"/>
                    <a:pt x="3774790" y="2797665"/>
                    <a:pt x="3722755" y="3324374"/>
                  </a:cubicBezTo>
                  <a:cubicBezTo>
                    <a:pt x="3691458" y="3636074"/>
                    <a:pt x="3617922" y="3910624"/>
                    <a:pt x="3513598" y="4155022"/>
                  </a:cubicBezTo>
                  <a:cubicBezTo>
                    <a:pt x="3036507" y="5272816"/>
                    <a:pt x="1912988" y="5759704"/>
                    <a:pt x="1067073" y="6232470"/>
                  </a:cubicBezTo>
                  <a:cubicBezTo>
                    <a:pt x="1051424" y="6241248"/>
                    <a:pt x="1035775" y="6250027"/>
                    <a:pt x="1020254" y="6258806"/>
                  </a:cubicBezTo>
                  <a:cubicBezTo>
                    <a:pt x="1004224" y="6267838"/>
                    <a:pt x="988448" y="6276871"/>
                    <a:pt x="972672" y="6285904"/>
                  </a:cubicBezTo>
                  <a:cubicBezTo>
                    <a:pt x="956515" y="6295191"/>
                    <a:pt x="940612" y="6304479"/>
                    <a:pt x="924708" y="6313639"/>
                  </a:cubicBezTo>
                  <a:cubicBezTo>
                    <a:pt x="908678" y="6322927"/>
                    <a:pt x="892902" y="6332341"/>
                    <a:pt x="877127" y="6341628"/>
                  </a:cubicBezTo>
                  <a:cubicBezTo>
                    <a:pt x="861096" y="6351170"/>
                    <a:pt x="845193" y="6360712"/>
                    <a:pt x="829417" y="6370254"/>
                  </a:cubicBezTo>
                  <a:cubicBezTo>
                    <a:pt x="813642" y="6379796"/>
                    <a:pt x="797993" y="6389465"/>
                    <a:pt x="782472" y="6399134"/>
                  </a:cubicBezTo>
                  <a:cubicBezTo>
                    <a:pt x="766823" y="6408803"/>
                    <a:pt x="751302" y="6418599"/>
                    <a:pt x="736035" y="6428396"/>
                  </a:cubicBezTo>
                  <a:cubicBezTo>
                    <a:pt x="720768" y="6438192"/>
                    <a:pt x="705628" y="6447988"/>
                    <a:pt x="690616" y="6457912"/>
                  </a:cubicBezTo>
                  <a:cubicBezTo>
                    <a:pt x="675730" y="6467835"/>
                    <a:pt x="660845" y="6477758"/>
                    <a:pt x="646341" y="6487555"/>
                  </a:cubicBezTo>
                  <a:cubicBezTo>
                    <a:pt x="631838" y="6497351"/>
                    <a:pt x="617334" y="6507402"/>
                    <a:pt x="603212" y="6517325"/>
                  </a:cubicBezTo>
                  <a:cubicBezTo>
                    <a:pt x="589090" y="6527249"/>
                    <a:pt x="575223" y="6537172"/>
                    <a:pt x="561483" y="6547223"/>
                  </a:cubicBezTo>
                  <a:cubicBezTo>
                    <a:pt x="547743" y="6557274"/>
                    <a:pt x="534384" y="6567198"/>
                    <a:pt x="521280" y="6577121"/>
                  </a:cubicBezTo>
                  <a:cubicBezTo>
                    <a:pt x="508176" y="6587045"/>
                    <a:pt x="495326" y="6596968"/>
                    <a:pt x="482731" y="6607019"/>
                  </a:cubicBezTo>
                  <a:cubicBezTo>
                    <a:pt x="470008" y="6617069"/>
                    <a:pt x="457668" y="6627120"/>
                    <a:pt x="445327" y="6637171"/>
                  </a:cubicBezTo>
                  <a:cubicBezTo>
                    <a:pt x="433368" y="6646967"/>
                    <a:pt x="421663" y="6657018"/>
                    <a:pt x="410086" y="6666941"/>
                  </a:cubicBezTo>
                  <a:cubicBezTo>
                    <a:pt x="398508" y="6676865"/>
                    <a:pt x="387313" y="6686916"/>
                    <a:pt x="376371" y="6696839"/>
                  </a:cubicBezTo>
                  <a:cubicBezTo>
                    <a:pt x="365430" y="6706762"/>
                    <a:pt x="354616" y="6716814"/>
                    <a:pt x="344056" y="6726992"/>
                  </a:cubicBezTo>
                  <a:cubicBezTo>
                    <a:pt x="333751" y="6736915"/>
                    <a:pt x="323573" y="6746965"/>
                    <a:pt x="313650" y="6757016"/>
                  </a:cubicBezTo>
                  <a:lnTo>
                    <a:pt x="313650" y="6757016"/>
                  </a:lnTo>
                  <a:cubicBezTo>
                    <a:pt x="303853" y="6766940"/>
                    <a:pt x="294184" y="6776990"/>
                    <a:pt x="284770" y="6787168"/>
                  </a:cubicBezTo>
                  <a:cubicBezTo>
                    <a:pt x="275355" y="6797346"/>
                    <a:pt x="266322" y="6807270"/>
                    <a:pt x="257544" y="6817321"/>
                  </a:cubicBezTo>
                  <a:cubicBezTo>
                    <a:pt x="248765" y="6827371"/>
                    <a:pt x="240114" y="6837549"/>
                    <a:pt x="231717" y="6847727"/>
                  </a:cubicBezTo>
                  <a:cubicBezTo>
                    <a:pt x="223320" y="6857905"/>
                    <a:pt x="215305" y="6868083"/>
                    <a:pt x="207417" y="6878389"/>
                  </a:cubicBezTo>
                  <a:cubicBezTo>
                    <a:pt x="199529" y="6888693"/>
                    <a:pt x="192023" y="6898871"/>
                    <a:pt x="184644" y="6909177"/>
                  </a:cubicBezTo>
                  <a:lnTo>
                    <a:pt x="184644" y="6909177"/>
                  </a:lnTo>
                  <a:cubicBezTo>
                    <a:pt x="177265" y="6919609"/>
                    <a:pt x="170013" y="6930041"/>
                    <a:pt x="163143" y="6940474"/>
                  </a:cubicBezTo>
                  <a:lnTo>
                    <a:pt x="163143" y="6940474"/>
                  </a:lnTo>
                  <a:cubicBezTo>
                    <a:pt x="156146" y="6951033"/>
                    <a:pt x="149403" y="6961721"/>
                    <a:pt x="142914" y="6972407"/>
                  </a:cubicBezTo>
                  <a:cubicBezTo>
                    <a:pt x="136426" y="6983094"/>
                    <a:pt x="130065" y="6993908"/>
                    <a:pt x="124085" y="7004850"/>
                  </a:cubicBezTo>
                  <a:cubicBezTo>
                    <a:pt x="117851" y="7016172"/>
                    <a:pt x="111744" y="7027495"/>
                    <a:pt x="106019" y="7039073"/>
                  </a:cubicBezTo>
                  <a:cubicBezTo>
                    <a:pt x="100421" y="7050268"/>
                    <a:pt x="95078" y="7061592"/>
                    <a:pt x="89989" y="7072915"/>
                  </a:cubicBezTo>
                  <a:cubicBezTo>
                    <a:pt x="84900" y="7084237"/>
                    <a:pt x="79938" y="7095815"/>
                    <a:pt x="75358" y="7107647"/>
                  </a:cubicBezTo>
                  <a:cubicBezTo>
                    <a:pt x="65816" y="7131692"/>
                    <a:pt x="57292" y="7156247"/>
                    <a:pt x="50041" y="7181309"/>
                  </a:cubicBezTo>
                  <a:cubicBezTo>
                    <a:pt x="43043" y="7204973"/>
                    <a:pt x="37191" y="7229019"/>
                    <a:pt x="32356" y="7253573"/>
                  </a:cubicBezTo>
                  <a:cubicBezTo>
                    <a:pt x="-127310" y="8062466"/>
                    <a:pt x="315812" y="8443503"/>
                    <a:pt x="1099515" y="8507878"/>
                  </a:cubicBezTo>
                  <a:cubicBezTo>
                    <a:pt x="1232973" y="8518820"/>
                    <a:pt x="1375846" y="8521364"/>
                    <a:pt x="1526480" y="8515512"/>
                  </a:cubicBezTo>
                  <a:cubicBezTo>
                    <a:pt x="1542383" y="8514876"/>
                    <a:pt x="1558286" y="8514240"/>
                    <a:pt x="1574316" y="8513349"/>
                  </a:cubicBezTo>
                  <a:cubicBezTo>
                    <a:pt x="1590347" y="8512586"/>
                    <a:pt x="1606504" y="8511695"/>
                    <a:pt x="1622789" y="8510678"/>
                  </a:cubicBezTo>
                  <a:cubicBezTo>
                    <a:pt x="1639074" y="8509659"/>
                    <a:pt x="1655358" y="8508642"/>
                    <a:pt x="1671770" y="8507370"/>
                  </a:cubicBezTo>
                  <a:cubicBezTo>
                    <a:pt x="1688182" y="8506097"/>
                    <a:pt x="1704849" y="8504953"/>
                    <a:pt x="1721642" y="8503553"/>
                  </a:cubicBezTo>
                  <a:cubicBezTo>
                    <a:pt x="1738436" y="8502153"/>
                    <a:pt x="1755229" y="8500626"/>
                    <a:pt x="1772278" y="8499100"/>
                  </a:cubicBezTo>
                  <a:cubicBezTo>
                    <a:pt x="1789326" y="8497573"/>
                    <a:pt x="1806246" y="8495919"/>
                    <a:pt x="1823549" y="8494138"/>
                  </a:cubicBezTo>
                  <a:cubicBezTo>
                    <a:pt x="1840852" y="8492357"/>
                    <a:pt x="1858154" y="8490576"/>
                    <a:pt x="1875584" y="8488540"/>
                  </a:cubicBezTo>
                  <a:cubicBezTo>
                    <a:pt x="1893014" y="8486505"/>
                    <a:pt x="1910570" y="8484469"/>
                    <a:pt x="1928127" y="8482306"/>
                  </a:cubicBezTo>
                  <a:cubicBezTo>
                    <a:pt x="1945812" y="8480144"/>
                    <a:pt x="1963496" y="8477853"/>
                    <a:pt x="1981180" y="8475564"/>
                  </a:cubicBezTo>
                  <a:cubicBezTo>
                    <a:pt x="1998991" y="8473146"/>
                    <a:pt x="2016676" y="8470729"/>
                    <a:pt x="2034360" y="8468184"/>
                  </a:cubicBezTo>
                  <a:cubicBezTo>
                    <a:pt x="2051917" y="8465640"/>
                    <a:pt x="2069601" y="8463095"/>
                    <a:pt x="2087285" y="8460424"/>
                  </a:cubicBezTo>
                  <a:cubicBezTo>
                    <a:pt x="2104715" y="8457752"/>
                    <a:pt x="2122272" y="8455080"/>
                    <a:pt x="2139956" y="8452154"/>
                  </a:cubicBezTo>
                  <a:cubicBezTo>
                    <a:pt x="2157259" y="8449355"/>
                    <a:pt x="2174561" y="8446556"/>
                    <a:pt x="2191991" y="8443503"/>
                  </a:cubicBezTo>
                  <a:cubicBezTo>
                    <a:pt x="2208912" y="8440704"/>
                    <a:pt x="2225833" y="8437650"/>
                    <a:pt x="2242754" y="8434597"/>
                  </a:cubicBezTo>
                  <a:cubicBezTo>
                    <a:pt x="2259293" y="8431671"/>
                    <a:pt x="2275832" y="8428618"/>
                    <a:pt x="2292371" y="8425564"/>
                  </a:cubicBezTo>
                  <a:cubicBezTo>
                    <a:pt x="2297587" y="8424674"/>
                    <a:pt x="2302676" y="8423656"/>
                    <a:pt x="2307892" y="8422638"/>
                  </a:cubicBezTo>
                  <a:cubicBezTo>
                    <a:pt x="2318961" y="8420602"/>
                    <a:pt x="2329775" y="8418567"/>
                    <a:pt x="2340462" y="8416786"/>
                  </a:cubicBezTo>
                  <a:cubicBezTo>
                    <a:pt x="2356238" y="8413987"/>
                    <a:pt x="2371632" y="8411569"/>
                    <a:pt x="2386644" y="8409279"/>
                  </a:cubicBezTo>
                  <a:cubicBezTo>
                    <a:pt x="2401657" y="8406990"/>
                    <a:pt x="2416542" y="8404954"/>
                    <a:pt x="2431046" y="8403046"/>
                  </a:cubicBezTo>
                  <a:cubicBezTo>
                    <a:pt x="2445549" y="8401137"/>
                    <a:pt x="2459798" y="8399610"/>
                    <a:pt x="2473666" y="8398211"/>
                  </a:cubicBezTo>
                  <a:cubicBezTo>
                    <a:pt x="2487533" y="8396812"/>
                    <a:pt x="2501274" y="8395666"/>
                    <a:pt x="2514632" y="8394649"/>
                  </a:cubicBezTo>
                  <a:cubicBezTo>
                    <a:pt x="2527991" y="8393631"/>
                    <a:pt x="2540967" y="8392868"/>
                    <a:pt x="2553690" y="8392359"/>
                  </a:cubicBezTo>
                  <a:lnTo>
                    <a:pt x="2553690" y="8392359"/>
                  </a:lnTo>
                  <a:cubicBezTo>
                    <a:pt x="2566540" y="8391850"/>
                    <a:pt x="2579008" y="8391468"/>
                    <a:pt x="2591094" y="8391341"/>
                  </a:cubicBezTo>
                  <a:cubicBezTo>
                    <a:pt x="2603435" y="8391213"/>
                    <a:pt x="2615394" y="8391341"/>
                    <a:pt x="2627098" y="8391595"/>
                  </a:cubicBezTo>
                  <a:cubicBezTo>
                    <a:pt x="2638803" y="8391850"/>
                    <a:pt x="2650126" y="8392359"/>
                    <a:pt x="2661195" y="8393122"/>
                  </a:cubicBezTo>
                  <a:cubicBezTo>
                    <a:pt x="2672390" y="8393885"/>
                    <a:pt x="2683332" y="8394776"/>
                    <a:pt x="2693891" y="8395921"/>
                  </a:cubicBezTo>
                  <a:cubicBezTo>
                    <a:pt x="2704451" y="8397066"/>
                    <a:pt x="2714756" y="8398465"/>
                    <a:pt x="2724807" y="8399992"/>
                  </a:cubicBezTo>
                  <a:cubicBezTo>
                    <a:pt x="2734858" y="8401646"/>
                    <a:pt x="2744654" y="8403427"/>
                    <a:pt x="2754068" y="8405335"/>
                  </a:cubicBezTo>
                  <a:cubicBezTo>
                    <a:pt x="2763738" y="8407371"/>
                    <a:pt x="2772898" y="8409661"/>
                    <a:pt x="2781803" y="8412079"/>
                  </a:cubicBezTo>
                  <a:cubicBezTo>
                    <a:pt x="2790582" y="8414496"/>
                    <a:pt x="2798979" y="8417040"/>
                    <a:pt x="2807121" y="8419839"/>
                  </a:cubicBezTo>
                  <a:cubicBezTo>
                    <a:pt x="2823151" y="8425310"/>
                    <a:pt x="2838800" y="8432053"/>
                    <a:pt x="2853813" y="8439941"/>
                  </a:cubicBezTo>
                  <a:cubicBezTo>
                    <a:pt x="2932437" y="8481797"/>
                    <a:pt x="2966406" y="8547699"/>
                    <a:pt x="2961953" y="8626961"/>
                  </a:cubicBezTo>
                  <a:cubicBezTo>
                    <a:pt x="2956355" y="8726959"/>
                    <a:pt x="2889690" y="8848204"/>
                    <a:pt x="2774552" y="8968940"/>
                  </a:cubicBezTo>
                  <a:cubicBezTo>
                    <a:pt x="2446567" y="9312573"/>
                    <a:pt x="1728258" y="9651626"/>
                    <a:pt x="912240" y="9487506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575A71-18C5-4584-A998-AE387C655005}"/>
                </a:ext>
              </a:extLst>
            </p:cNvPr>
            <p:cNvSpPr/>
            <p:nvPr/>
          </p:nvSpPr>
          <p:spPr>
            <a:xfrm>
              <a:off x="-1621554" y="-236162"/>
              <a:ext cx="6043943" cy="9516322"/>
            </a:xfrm>
            <a:custGeom>
              <a:avLst/>
              <a:gdLst>
                <a:gd name="connsiteX0" fmla="*/ 6043943 w 6043943"/>
                <a:gd name="connsiteY0" fmla="*/ 0 h 9516322"/>
                <a:gd name="connsiteX1" fmla="*/ 4100081 w 6043943"/>
                <a:gd name="connsiteY1" fmla="*/ 1976304 h 9516322"/>
                <a:gd name="connsiteX2" fmla="*/ 3802376 w 6043943"/>
                <a:gd name="connsiteY2" fmla="*/ 3344221 h 9516322"/>
                <a:gd name="connsiteX3" fmla="*/ 1131936 w 6043943"/>
                <a:gd name="connsiteY3" fmla="*/ 6272419 h 9516322"/>
                <a:gd name="connsiteX4" fmla="*/ 1084735 w 6043943"/>
                <a:gd name="connsiteY4" fmla="*/ 6297609 h 9516322"/>
                <a:gd name="connsiteX5" fmla="*/ 1036390 w 6043943"/>
                <a:gd name="connsiteY5" fmla="*/ 6323690 h 9516322"/>
                <a:gd name="connsiteX6" fmla="*/ 987409 w 6043943"/>
                <a:gd name="connsiteY6" fmla="*/ 6350407 h 9516322"/>
                <a:gd name="connsiteX7" fmla="*/ 938682 w 6043943"/>
                <a:gd name="connsiteY7" fmla="*/ 6377506 h 9516322"/>
                <a:gd name="connsiteX8" fmla="*/ 889573 w 6043943"/>
                <a:gd name="connsiteY8" fmla="*/ 6405368 h 9516322"/>
                <a:gd name="connsiteX9" fmla="*/ 840973 w 6043943"/>
                <a:gd name="connsiteY9" fmla="*/ 6433358 h 9516322"/>
                <a:gd name="connsiteX10" fmla="*/ 792755 w 6043943"/>
                <a:gd name="connsiteY10" fmla="*/ 6461856 h 9516322"/>
                <a:gd name="connsiteX11" fmla="*/ 745428 w 6043943"/>
                <a:gd name="connsiteY11" fmla="*/ 6490609 h 9516322"/>
                <a:gd name="connsiteX12" fmla="*/ 698991 w 6043943"/>
                <a:gd name="connsiteY12" fmla="*/ 6519615 h 9516322"/>
                <a:gd name="connsiteX13" fmla="*/ 653826 w 6043943"/>
                <a:gd name="connsiteY13" fmla="*/ 6548750 h 9516322"/>
                <a:gd name="connsiteX14" fmla="*/ 609934 w 6043943"/>
                <a:gd name="connsiteY14" fmla="*/ 6578011 h 9516322"/>
                <a:gd name="connsiteX15" fmla="*/ 567441 w 6043943"/>
                <a:gd name="connsiteY15" fmla="*/ 6607400 h 9516322"/>
                <a:gd name="connsiteX16" fmla="*/ 526729 w 6043943"/>
                <a:gd name="connsiteY16" fmla="*/ 6636789 h 9516322"/>
                <a:gd name="connsiteX17" fmla="*/ 487289 w 6043943"/>
                <a:gd name="connsiteY17" fmla="*/ 6666432 h 9516322"/>
                <a:gd name="connsiteX18" fmla="*/ 449885 w 6043943"/>
                <a:gd name="connsiteY18" fmla="*/ 6695821 h 9516322"/>
                <a:gd name="connsiteX19" fmla="*/ 414135 w 6043943"/>
                <a:gd name="connsiteY19" fmla="*/ 6725210 h 9516322"/>
                <a:gd name="connsiteX20" fmla="*/ 379912 w 6043943"/>
                <a:gd name="connsiteY20" fmla="*/ 6754853 h 9516322"/>
                <a:gd name="connsiteX21" fmla="*/ 347597 w 6043943"/>
                <a:gd name="connsiteY21" fmla="*/ 6784242 h 9516322"/>
                <a:gd name="connsiteX22" fmla="*/ 316936 w 6043943"/>
                <a:gd name="connsiteY22" fmla="*/ 6813759 h 9516322"/>
                <a:gd name="connsiteX23" fmla="*/ 316936 w 6043943"/>
                <a:gd name="connsiteY23" fmla="*/ 6813759 h 9516322"/>
                <a:gd name="connsiteX24" fmla="*/ 287929 w 6043943"/>
                <a:gd name="connsiteY24" fmla="*/ 6843274 h 9516322"/>
                <a:gd name="connsiteX25" fmla="*/ 260448 w 6043943"/>
                <a:gd name="connsiteY25" fmla="*/ 6873045 h 9516322"/>
                <a:gd name="connsiteX26" fmla="*/ 234495 w 6043943"/>
                <a:gd name="connsiteY26" fmla="*/ 6902942 h 9516322"/>
                <a:gd name="connsiteX27" fmla="*/ 210195 w 6043943"/>
                <a:gd name="connsiteY27" fmla="*/ 6932840 h 9516322"/>
                <a:gd name="connsiteX28" fmla="*/ 210195 w 6043943"/>
                <a:gd name="connsiteY28" fmla="*/ 6932840 h 9516322"/>
                <a:gd name="connsiteX29" fmla="*/ 187294 w 6043943"/>
                <a:gd name="connsiteY29" fmla="*/ 6963120 h 9516322"/>
                <a:gd name="connsiteX30" fmla="*/ 165793 w 6043943"/>
                <a:gd name="connsiteY30" fmla="*/ 6993781 h 9516322"/>
                <a:gd name="connsiteX31" fmla="*/ 145819 w 6043943"/>
                <a:gd name="connsiteY31" fmla="*/ 7024696 h 9516322"/>
                <a:gd name="connsiteX32" fmla="*/ 126481 w 6043943"/>
                <a:gd name="connsiteY32" fmla="*/ 7057266 h 9516322"/>
                <a:gd name="connsiteX33" fmla="*/ 108670 w 6043943"/>
                <a:gd name="connsiteY33" fmla="*/ 7090472 h 9516322"/>
                <a:gd name="connsiteX34" fmla="*/ 92258 w 6043943"/>
                <a:gd name="connsiteY34" fmla="*/ 7124568 h 9516322"/>
                <a:gd name="connsiteX35" fmla="*/ 76991 w 6043943"/>
                <a:gd name="connsiteY35" fmla="*/ 7160190 h 9516322"/>
                <a:gd name="connsiteX36" fmla="*/ 36915 w 6043943"/>
                <a:gd name="connsiteY36" fmla="*/ 7292122 h 9516322"/>
                <a:gd name="connsiteX37" fmla="*/ 1527985 w 6043943"/>
                <a:gd name="connsiteY37" fmla="*/ 8547064 h 9516322"/>
                <a:gd name="connsiteX38" fmla="*/ 1576331 w 6043943"/>
                <a:gd name="connsiteY38" fmla="*/ 8544010 h 9516322"/>
                <a:gd name="connsiteX39" fmla="*/ 1625439 w 6043943"/>
                <a:gd name="connsiteY39" fmla="*/ 8540320 h 9516322"/>
                <a:gd name="connsiteX40" fmla="*/ 1675311 w 6043943"/>
                <a:gd name="connsiteY40" fmla="*/ 8536122 h 9516322"/>
                <a:gd name="connsiteX41" fmla="*/ 1726074 w 6043943"/>
                <a:gd name="connsiteY41" fmla="*/ 8531161 h 9516322"/>
                <a:gd name="connsiteX42" fmla="*/ 1777727 w 6043943"/>
                <a:gd name="connsiteY42" fmla="*/ 8525690 h 9516322"/>
                <a:gd name="connsiteX43" fmla="*/ 1830143 w 6043943"/>
                <a:gd name="connsiteY43" fmla="*/ 8519583 h 9516322"/>
                <a:gd name="connsiteX44" fmla="*/ 1883450 w 6043943"/>
                <a:gd name="connsiteY44" fmla="*/ 8512840 h 9516322"/>
                <a:gd name="connsiteX45" fmla="*/ 1937266 w 6043943"/>
                <a:gd name="connsiteY45" fmla="*/ 8505461 h 9516322"/>
                <a:gd name="connsiteX46" fmla="*/ 1991718 w 6043943"/>
                <a:gd name="connsiteY46" fmla="*/ 8497446 h 9516322"/>
                <a:gd name="connsiteX47" fmla="*/ 2046425 w 6043943"/>
                <a:gd name="connsiteY47" fmla="*/ 8488922 h 9516322"/>
                <a:gd name="connsiteX48" fmla="*/ 2101004 w 6043943"/>
                <a:gd name="connsiteY48" fmla="*/ 8479889 h 9516322"/>
                <a:gd name="connsiteX49" fmla="*/ 2155329 w 6043943"/>
                <a:gd name="connsiteY49" fmla="*/ 8470347 h 9516322"/>
                <a:gd name="connsiteX50" fmla="*/ 2209145 w 6043943"/>
                <a:gd name="connsiteY50" fmla="*/ 8460551 h 9516322"/>
                <a:gd name="connsiteX51" fmla="*/ 2261816 w 6043943"/>
                <a:gd name="connsiteY51" fmla="*/ 8450500 h 9516322"/>
                <a:gd name="connsiteX52" fmla="*/ 2313469 w 6043943"/>
                <a:gd name="connsiteY52" fmla="*/ 8440195 h 9516322"/>
                <a:gd name="connsiteX53" fmla="*/ 2355071 w 6043943"/>
                <a:gd name="connsiteY53" fmla="*/ 8431671 h 9516322"/>
                <a:gd name="connsiteX54" fmla="*/ 2363595 w 6043943"/>
                <a:gd name="connsiteY54" fmla="*/ 8429890 h 9516322"/>
                <a:gd name="connsiteX55" fmla="*/ 2411940 w 6043943"/>
                <a:gd name="connsiteY55" fmla="*/ 8420475 h 9516322"/>
                <a:gd name="connsiteX56" fmla="*/ 2458377 w 6043943"/>
                <a:gd name="connsiteY56" fmla="*/ 8412460 h 9516322"/>
                <a:gd name="connsiteX57" fmla="*/ 2503033 w 6043943"/>
                <a:gd name="connsiteY57" fmla="*/ 8405845 h 9516322"/>
                <a:gd name="connsiteX58" fmla="*/ 2546035 w 6043943"/>
                <a:gd name="connsiteY58" fmla="*/ 8400501 h 9516322"/>
                <a:gd name="connsiteX59" fmla="*/ 2587001 w 6043943"/>
                <a:gd name="connsiteY59" fmla="*/ 8396557 h 9516322"/>
                <a:gd name="connsiteX60" fmla="*/ 2626187 w 6043943"/>
                <a:gd name="connsiteY60" fmla="*/ 8393886 h 9516322"/>
                <a:gd name="connsiteX61" fmla="*/ 2663972 w 6043943"/>
                <a:gd name="connsiteY61" fmla="*/ 8392486 h 9516322"/>
                <a:gd name="connsiteX62" fmla="*/ 2699849 w 6043943"/>
                <a:gd name="connsiteY62" fmla="*/ 8392359 h 9516322"/>
                <a:gd name="connsiteX63" fmla="*/ 2734327 w 6043943"/>
                <a:gd name="connsiteY63" fmla="*/ 8393631 h 9516322"/>
                <a:gd name="connsiteX64" fmla="*/ 2766897 w 6043943"/>
                <a:gd name="connsiteY64" fmla="*/ 8396175 h 9516322"/>
                <a:gd name="connsiteX65" fmla="*/ 2797940 w 6043943"/>
                <a:gd name="connsiteY65" fmla="*/ 8399992 h 9516322"/>
                <a:gd name="connsiteX66" fmla="*/ 2827328 w 6043943"/>
                <a:gd name="connsiteY66" fmla="*/ 8405081 h 9516322"/>
                <a:gd name="connsiteX67" fmla="*/ 2854554 w 6043943"/>
                <a:gd name="connsiteY67" fmla="*/ 8411442 h 9516322"/>
                <a:gd name="connsiteX68" fmla="*/ 2880508 w 6043943"/>
                <a:gd name="connsiteY68" fmla="*/ 8419203 h 9516322"/>
                <a:gd name="connsiteX69" fmla="*/ 3022872 w 6043943"/>
                <a:gd name="connsiteY69" fmla="*/ 8543883 h 9516322"/>
                <a:gd name="connsiteX70" fmla="*/ 2745141 w 6043943"/>
                <a:gd name="connsiteY70" fmla="*/ 9050745 h 9516322"/>
                <a:gd name="connsiteX71" fmla="*/ 950259 w 6043943"/>
                <a:gd name="connsiteY71" fmla="*/ 9468677 h 95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43943" h="9516322">
                  <a:moveTo>
                    <a:pt x="6043943" y="0"/>
                  </a:moveTo>
                  <a:cubicBezTo>
                    <a:pt x="6043943" y="0"/>
                    <a:pt x="4725390" y="327221"/>
                    <a:pt x="4100081" y="1976304"/>
                  </a:cubicBezTo>
                  <a:cubicBezTo>
                    <a:pt x="3955554" y="2357469"/>
                    <a:pt x="3848050" y="2809370"/>
                    <a:pt x="3802376" y="3344221"/>
                  </a:cubicBezTo>
                  <a:cubicBezTo>
                    <a:pt x="3651361" y="5115439"/>
                    <a:pt x="2192987" y="5710468"/>
                    <a:pt x="1131936" y="6272419"/>
                  </a:cubicBezTo>
                  <a:cubicBezTo>
                    <a:pt x="1116160" y="6280815"/>
                    <a:pt x="1100384" y="6289212"/>
                    <a:pt x="1084735" y="6297609"/>
                  </a:cubicBezTo>
                  <a:cubicBezTo>
                    <a:pt x="1068578" y="6306260"/>
                    <a:pt x="1052420" y="6314912"/>
                    <a:pt x="1036390" y="6323690"/>
                  </a:cubicBezTo>
                  <a:cubicBezTo>
                    <a:pt x="1019978" y="6332596"/>
                    <a:pt x="1003566" y="6341501"/>
                    <a:pt x="987409" y="6350407"/>
                  </a:cubicBezTo>
                  <a:cubicBezTo>
                    <a:pt x="970997" y="6359440"/>
                    <a:pt x="954712" y="6368473"/>
                    <a:pt x="938682" y="6377506"/>
                  </a:cubicBezTo>
                  <a:cubicBezTo>
                    <a:pt x="922143" y="6386666"/>
                    <a:pt x="905858" y="6395953"/>
                    <a:pt x="889573" y="6405368"/>
                  </a:cubicBezTo>
                  <a:cubicBezTo>
                    <a:pt x="873288" y="6414655"/>
                    <a:pt x="857131" y="6424070"/>
                    <a:pt x="840973" y="6433358"/>
                  </a:cubicBezTo>
                  <a:cubicBezTo>
                    <a:pt x="824689" y="6442772"/>
                    <a:pt x="808658" y="6452314"/>
                    <a:pt x="792755" y="6461856"/>
                  </a:cubicBezTo>
                  <a:cubicBezTo>
                    <a:pt x="776852" y="6471398"/>
                    <a:pt x="761076" y="6480939"/>
                    <a:pt x="745428" y="6490609"/>
                  </a:cubicBezTo>
                  <a:cubicBezTo>
                    <a:pt x="729779" y="6500277"/>
                    <a:pt x="714258" y="6509946"/>
                    <a:pt x="698991" y="6519615"/>
                  </a:cubicBezTo>
                  <a:cubicBezTo>
                    <a:pt x="683724" y="6529285"/>
                    <a:pt x="668584" y="6539081"/>
                    <a:pt x="653826" y="6548750"/>
                  </a:cubicBezTo>
                  <a:cubicBezTo>
                    <a:pt x="638941" y="6558546"/>
                    <a:pt x="624310" y="6568215"/>
                    <a:pt x="609934" y="6578011"/>
                  </a:cubicBezTo>
                  <a:cubicBezTo>
                    <a:pt x="595430" y="6587808"/>
                    <a:pt x="581308" y="6597604"/>
                    <a:pt x="567441" y="6607400"/>
                  </a:cubicBezTo>
                  <a:cubicBezTo>
                    <a:pt x="553701" y="6617070"/>
                    <a:pt x="540088" y="6626865"/>
                    <a:pt x="526729" y="6636789"/>
                  </a:cubicBezTo>
                  <a:cubicBezTo>
                    <a:pt x="513370" y="6646585"/>
                    <a:pt x="500139" y="6656509"/>
                    <a:pt x="487289" y="6666432"/>
                  </a:cubicBezTo>
                  <a:cubicBezTo>
                    <a:pt x="474567" y="6676102"/>
                    <a:pt x="462099" y="6685898"/>
                    <a:pt x="449885" y="6695821"/>
                  </a:cubicBezTo>
                  <a:cubicBezTo>
                    <a:pt x="437672" y="6705745"/>
                    <a:pt x="425713" y="6715414"/>
                    <a:pt x="414135" y="6725210"/>
                  </a:cubicBezTo>
                  <a:cubicBezTo>
                    <a:pt x="402558" y="6735006"/>
                    <a:pt x="391108" y="6744930"/>
                    <a:pt x="379912" y="6754853"/>
                  </a:cubicBezTo>
                  <a:cubicBezTo>
                    <a:pt x="368843" y="6764650"/>
                    <a:pt x="358157" y="6774446"/>
                    <a:pt x="347597" y="6784242"/>
                  </a:cubicBezTo>
                  <a:cubicBezTo>
                    <a:pt x="337165" y="6794039"/>
                    <a:pt x="326987" y="6803835"/>
                    <a:pt x="316936" y="6813759"/>
                  </a:cubicBezTo>
                  <a:lnTo>
                    <a:pt x="316936" y="6813759"/>
                  </a:lnTo>
                  <a:cubicBezTo>
                    <a:pt x="307012" y="6823555"/>
                    <a:pt x="297343" y="6833351"/>
                    <a:pt x="287929" y="6843274"/>
                  </a:cubicBezTo>
                  <a:cubicBezTo>
                    <a:pt x="278514" y="6853198"/>
                    <a:pt x="269354" y="6863121"/>
                    <a:pt x="260448" y="6873045"/>
                  </a:cubicBezTo>
                  <a:cubicBezTo>
                    <a:pt x="251543" y="6882969"/>
                    <a:pt x="242891" y="6892892"/>
                    <a:pt x="234495" y="6902942"/>
                  </a:cubicBezTo>
                  <a:cubicBezTo>
                    <a:pt x="226225" y="6912866"/>
                    <a:pt x="218083" y="6922790"/>
                    <a:pt x="210195" y="6932840"/>
                  </a:cubicBezTo>
                  <a:lnTo>
                    <a:pt x="210195" y="6932840"/>
                  </a:lnTo>
                  <a:cubicBezTo>
                    <a:pt x="202307" y="6942891"/>
                    <a:pt x="194673" y="6952942"/>
                    <a:pt x="187294" y="6963120"/>
                  </a:cubicBezTo>
                  <a:cubicBezTo>
                    <a:pt x="179915" y="6973298"/>
                    <a:pt x="172663" y="6983476"/>
                    <a:pt x="165793" y="6993781"/>
                  </a:cubicBezTo>
                  <a:cubicBezTo>
                    <a:pt x="158923" y="7003959"/>
                    <a:pt x="152180" y="7014264"/>
                    <a:pt x="145819" y="7024696"/>
                  </a:cubicBezTo>
                  <a:cubicBezTo>
                    <a:pt x="139203" y="7035511"/>
                    <a:pt x="132715" y="7046325"/>
                    <a:pt x="126481" y="7057266"/>
                  </a:cubicBezTo>
                  <a:cubicBezTo>
                    <a:pt x="120247" y="7068207"/>
                    <a:pt x="114395" y="7079276"/>
                    <a:pt x="108670" y="7090472"/>
                  </a:cubicBezTo>
                  <a:cubicBezTo>
                    <a:pt x="102944" y="7101667"/>
                    <a:pt x="97474" y="7113117"/>
                    <a:pt x="92258" y="7124568"/>
                  </a:cubicBezTo>
                  <a:cubicBezTo>
                    <a:pt x="86914" y="7136272"/>
                    <a:pt x="81825" y="7148231"/>
                    <a:pt x="76991" y="7160190"/>
                  </a:cubicBezTo>
                  <a:cubicBezTo>
                    <a:pt x="59815" y="7202938"/>
                    <a:pt x="46457" y="7247084"/>
                    <a:pt x="36915" y="7292122"/>
                  </a:cubicBezTo>
                  <a:cubicBezTo>
                    <a:pt x="-164990" y="8244651"/>
                    <a:pt x="479402" y="8606987"/>
                    <a:pt x="1527985" y="8547064"/>
                  </a:cubicBezTo>
                  <a:cubicBezTo>
                    <a:pt x="1544015" y="8546173"/>
                    <a:pt x="1560173" y="8545155"/>
                    <a:pt x="1576331" y="8544010"/>
                  </a:cubicBezTo>
                  <a:cubicBezTo>
                    <a:pt x="1592488" y="8542865"/>
                    <a:pt x="1608900" y="8541720"/>
                    <a:pt x="1625439" y="8540320"/>
                  </a:cubicBezTo>
                  <a:cubicBezTo>
                    <a:pt x="1641978" y="8539048"/>
                    <a:pt x="1658645" y="8537649"/>
                    <a:pt x="1675311" y="8536122"/>
                  </a:cubicBezTo>
                  <a:cubicBezTo>
                    <a:pt x="1691978" y="8534595"/>
                    <a:pt x="1708898" y="8532942"/>
                    <a:pt x="1726074" y="8531161"/>
                  </a:cubicBezTo>
                  <a:cubicBezTo>
                    <a:pt x="1743122" y="8529506"/>
                    <a:pt x="1760424" y="8527598"/>
                    <a:pt x="1777727" y="8525690"/>
                  </a:cubicBezTo>
                  <a:cubicBezTo>
                    <a:pt x="1795029" y="8523781"/>
                    <a:pt x="1812459" y="8521746"/>
                    <a:pt x="1830143" y="8519583"/>
                  </a:cubicBezTo>
                  <a:cubicBezTo>
                    <a:pt x="1847827" y="8517420"/>
                    <a:pt x="1865639" y="8515130"/>
                    <a:pt x="1883450" y="8512840"/>
                  </a:cubicBezTo>
                  <a:cubicBezTo>
                    <a:pt x="1901262" y="8510550"/>
                    <a:pt x="1919328" y="8508006"/>
                    <a:pt x="1937266" y="8505461"/>
                  </a:cubicBezTo>
                  <a:cubicBezTo>
                    <a:pt x="1955332" y="8502917"/>
                    <a:pt x="1973525" y="8500245"/>
                    <a:pt x="1991718" y="8497446"/>
                  </a:cubicBezTo>
                  <a:cubicBezTo>
                    <a:pt x="2010039" y="8494647"/>
                    <a:pt x="2028232" y="8491848"/>
                    <a:pt x="2046425" y="8488922"/>
                  </a:cubicBezTo>
                  <a:cubicBezTo>
                    <a:pt x="2064491" y="8485996"/>
                    <a:pt x="2082684" y="8482943"/>
                    <a:pt x="2101004" y="8479889"/>
                  </a:cubicBezTo>
                  <a:cubicBezTo>
                    <a:pt x="2119070" y="8476836"/>
                    <a:pt x="2137136" y="8473655"/>
                    <a:pt x="2155329" y="8470347"/>
                  </a:cubicBezTo>
                  <a:cubicBezTo>
                    <a:pt x="2173140" y="8467166"/>
                    <a:pt x="2191079" y="8463859"/>
                    <a:pt x="2209145" y="8460551"/>
                  </a:cubicBezTo>
                  <a:cubicBezTo>
                    <a:pt x="2226702" y="8457243"/>
                    <a:pt x="2244259" y="8453935"/>
                    <a:pt x="2261816" y="8450500"/>
                  </a:cubicBezTo>
                  <a:cubicBezTo>
                    <a:pt x="2278991" y="8447193"/>
                    <a:pt x="2296166" y="8443757"/>
                    <a:pt x="2313469" y="8440195"/>
                  </a:cubicBezTo>
                  <a:cubicBezTo>
                    <a:pt x="2327209" y="8437396"/>
                    <a:pt x="2341077" y="8434470"/>
                    <a:pt x="2355071" y="8431671"/>
                  </a:cubicBezTo>
                  <a:lnTo>
                    <a:pt x="2363595" y="8429890"/>
                  </a:lnTo>
                  <a:cubicBezTo>
                    <a:pt x="2380007" y="8426455"/>
                    <a:pt x="2396165" y="8423401"/>
                    <a:pt x="2411940" y="8420475"/>
                  </a:cubicBezTo>
                  <a:cubicBezTo>
                    <a:pt x="2427716" y="8417549"/>
                    <a:pt x="2443238" y="8414878"/>
                    <a:pt x="2458377" y="8412460"/>
                  </a:cubicBezTo>
                  <a:cubicBezTo>
                    <a:pt x="2473644" y="8410043"/>
                    <a:pt x="2488530" y="8407753"/>
                    <a:pt x="2503033" y="8405845"/>
                  </a:cubicBezTo>
                  <a:cubicBezTo>
                    <a:pt x="2517537" y="8403809"/>
                    <a:pt x="2531913" y="8402155"/>
                    <a:pt x="2546035" y="8400501"/>
                  </a:cubicBezTo>
                  <a:cubicBezTo>
                    <a:pt x="2560030" y="8398975"/>
                    <a:pt x="2573643" y="8397575"/>
                    <a:pt x="2587001" y="8396557"/>
                  </a:cubicBezTo>
                  <a:cubicBezTo>
                    <a:pt x="2600360" y="8395412"/>
                    <a:pt x="2613464" y="8394522"/>
                    <a:pt x="2626187" y="8393886"/>
                  </a:cubicBezTo>
                  <a:cubicBezTo>
                    <a:pt x="2639163" y="8393249"/>
                    <a:pt x="2651758" y="8392740"/>
                    <a:pt x="2663972" y="8392486"/>
                  </a:cubicBezTo>
                  <a:cubicBezTo>
                    <a:pt x="2676185" y="8392231"/>
                    <a:pt x="2688145" y="8392231"/>
                    <a:pt x="2699849" y="8392359"/>
                  </a:cubicBezTo>
                  <a:cubicBezTo>
                    <a:pt x="2711681" y="8392486"/>
                    <a:pt x="2723259" y="8392867"/>
                    <a:pt x="2734327" y="8393631"/>
                  </a:cubicBezTo>
                  <a:cubicBezTo>
                    <a:pt x="2745396" y="8394394"/>
                    <a:pt x="2756337" y="8395158"/>
                    <a:pt x="2766897" y="8396175"/>
                  </a:cubicBezTo>
                  <a:cubicBezTo>
                    <a:pt x="2777584" y="8397193"/>
                    <a:pt x="2787889" y="8398465"/>
                    <a:pt x="2797940" y="8399992"/>
                  </a:cubicBezTo>
                  <a:cubicBezTo>
                    <a:pt x="2808117" y="8401519"/>
                    <a:pt x="2817914" y="8403173"/>
                    <a:pt x="2827328" y="8405081"/>
                  </a:cubicBezTo>
                  <a:cubicBezTo>
                    <a:pt x="2836743" y="8406989"/>
                    <a:pt x="2845903" y="8409153"/>
                    <a:pt x="2854554" y="8411442"/>
                  </a:cubicBezTo>
                  <a:cubicBezTo>
                    <a:pt x="2863587" y="8413859"/>
                    <a:pt x="2872238" y="8416404"/>
                    <a:pt x="2880508" y="8419203"/>
                  </a:cubicBezTo>
                  <a:cubicBezTo>
                    <a:pt x="2957606" y="8445157"/>
                    <a:pt x="3003916" y="8488795"/>
                    <a:pt x="3022872" y="8543883"/>
                  </a:cubicBezTo>
                  <a:cubicBezTo>
                    <a:pt x="3067528" y="8674288"/>
                    <a:pt x="2959515" y="8869450"/>
                    <a:pt x="2745141" y="9050745"/>
                  </a:cubicBezTo>
                  <a:cubicBezTo>
                    <a:pt x="2379753" y="9359773"/>
                    <a:pt x="1705209" y="9628599"/>
                    <a:pt x="950259" y="9468677"/>
                  </a:cubicBezTo>
                </a:path>
              </a:pathLst>
            </a:custGeom>
            <a:noFill/>
            <a:ln w="3175" cap="flat">
              <a:solidFill>
                <a:srgbClr val="FFFFFF">
                  <a:alpha val="17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E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D91B1C4-41A8-4E7F-87B4-152766891172}"/>
              </a:ext>
            </a:extLst>
          </p:cNvPr>
          <p:cNvSpPr/>
          <p:nvPr userDrawn="1"/>
        </p:nvSpPr>
        <p:spPr>
          <a:xfrm>
            <a:off x="5919130" y="1600805"/>
            <a:ext cx="56548" cy="1859578"/>
          </a:xfrm>
          <a:prstGeom prst="rect">
            <a:avLst/>
          </a:prstGeom>
          <a:solidFill>
            <a:srgbClr val="42C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Content Placeholder 24">
            <a:extLst>
              <a:ext uri="{FF2B5EF4-FFF2-40B4-BE49-F238E27FC236}">
                <a16:creationId xmlns:a16="http://schemas.microsoft.com/office/drawing/2014/main" id="{802E4DBE-12F4-4D29-8FEA-9762C2A7DD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2691" y="4088822"/>
            <a:ext cx="4329911" cy="9198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32B88-4A8B-4DD4-981E-6ABD0E94FD91}"/>
              </a:ext>
            </a:extLst>
          </p:cNvPr>
          <p:cNvSpPr/>
          <p:nvPr userDrawn="1"/>
        </p:nvSpPr>
        <p:spPr>
          <a:xfrm>
            <a:off x="5942841" y="4094474"/>
            <a:ext cx="45719" cy="905097"/>
          </a:xfrm>
          <a:prstGeom prst="rect">
            <a:avLst/>
          </a:prstGeom>
          <a:solidFill>
            <a:srgbClr val="42C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3A75177E-6B1F-4E4C-BF9E-83FF3DC44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399" y="393785"/>
            <a:ext cx="4059696" cy="3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4F5E7A-6F43-4D9C-AC36-46B33F721FDA}"/>
              </a:ext>
            </a:extLst>
          </p:cNvPr>
          <p:cNvCxnSpPr>
            <a:cxnSpLocks/>
          </p:cNvCxnSpPr>
          <p:nvPr/>
        </p:nvCxnSpPr>
        <p:spPr>
          <a:xfrm>
            <a:off x="8826759" y="6530979"/>
            <a:ext cx="2954424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DF6FBFA-C2FE-459D-9686-02D1A7EEA984}"/>
              </a:ext>
            </a:extLst>
          </p:cNvPr>
          <p:cNvSpPr txBox="1">
            <a:spLocks/>
          </p:cNvSpPr>
          <p:nvPr/>
        </p:nvSpPr>
        <p:spPr>
          <a:xfrm>
            <a:off x="6096000" y="6160746"/>
            <a:ext cx="5777947" cy="2120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800" b="0" dirty="0">
                <a:latin typeface="+mj-lt"/>
              </a:rPr>
              <a:t>Project Topic: Precision Agriculture</a:t>
            </a:r>
          </a:p>
        </p:txBody>
      </p:sp>
      <p:pic>
        <p:nvPicPr>
          <p:cNvPr id="8" name="Picture Placeholder 7" descr="A helicopter flying over a field&#10;&#10;Description automatically generated with low confidence">
            <a:extLst>
              <a:ext uri="{FF2B5EF4-FFF2-40B4-BE49-F238E27FC236}">
                <a16:creationId xmlns:a16="http://schemas.microsoft.com/office/drawing/2014/main" id="{4AF7B662-4E4A-7E02-B6C4-231C941A8D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605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Funding Agency: H2020</a:t>
            </a:r>
          </a:p>
          <a:p>
            <a:r>
              <a:rPr lang="en-US" sz="2000" b="1" dirty="0"/>
              <a:t>Key Facts from EC participant portal:</a:t>
            </a:r>
          </a:p>
          <a:p>
            <a:r>
              <a:rPr lang="en-US" sz="2000" b="1" dirty="0"/>
              <a:t>What call? 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Key Partners (WP Leads):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Walton Institute, SETU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chemeClr val="tx1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Amount: € 14 million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Amount to SETU: </a:t>
            </a:r>
          </a:p>
          <a:p>
            <a:endParaRPr lang="en-US" sz="2000" b="1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A2655DD-063D-4010-A053-9991AE70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47" y="311161"/>
            <a:ext cx="2996945" cy="93412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DEMETER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3FF8B9-6199-45B1-96D1-50F672830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751" y="1375427"/>
            <a:ext cx="4431695" cy="86342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Precision Agriculture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Kevin.doolin@waltoninstitute.ie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7742C5-9B5E-4B8C-9349-05D14F69A9DA}"/>
              </a:ext>
            </a:extLst>
          </p:cNvPr>
          <p:cNvCxnSpPr>
            <a:cxnSpLocks/>
          </p:cNvCxnSpPr>
          <p:nvPr/>
        </p:nvCxnSpPr>
        <p:spPr>
          <a:xfrm>
            <a:off x="526613" y="979042"/>
            <a:ext cx="2356546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5837817" y="5800677"/>
            <a:ext cx="4166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Snapshot of DEMETER throughout Europe </a:t>
            </a:r>
            <a:endParaRPr lang="en-IE" sz="1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5E3182A-CF2E-8B27-4687-9987F2838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4" b="33266"/>
          <a:stretch/>
        </p:blipFill>
        <p:spPr>
          <a:xfrm>
            <a:off x="3430544" y="273370"/>
            <a:ext cx="2032610" cy="690466"/>
          </a:xfrm>
          <a:prstGeom prst="rect">
            <a:avLst/>
          </a:prstGeom>
        </p:spPr>
      </p:pic>
      <p:pic>
        <p:nvPicPr>
          <p:cNvPr id="6" name="Picture 5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5726AB8-699A-8276-3A67-9291DEE9B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24" y="1226272"/>
            <a:ext cx="6068429" cy="45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Figure illustrating the problem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Research Challenge:</a:t>
            </a:r>
          </a:p>
          <a:p>
            <a:r>
              <a:rPr lang="en-US" sz="2000" b="1" dirty="0"/>
              <a:t>- </a:t>
            </a:r>
          </a:p>
          <a:p>
            <a:r>
              <a:rPr lang="en-US" sz="2000" b="1" dirty="0"/>
              <a:t>-</a:t>
            </a:r>
          </a:p>
          <a:p>
            <a:r>
              <a:rPr lang="en-US" sz="2000" b="1" dirty="0"/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State-of-the-Art &amp; Limitations: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</a:t>
            </a:r>
          </a:p>
          <a:p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06424-2E8E-8C06-83D2-7F0D6B71E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5992D15-153D-B053-6097-2C254947C114}"/>
              </a:ext>
            </a:extLst>
          </p:cNvPr>
          <p:cNvSpPr txBox="1">
            <a:spLocks/>
          </p:cNvSpPr>
          <p:nvPr/>
        </p:nvSpPr>
        <p:spPr>
          <a:xfrm>
            <a:off x="284847" y="311161"/>
            <a:ext cx="299694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b="1">
                <a:solidFill>
                  <a:schemeClr val="bg1"/>
                </a:solidFill>
              </a:rPr>
              <a:t>DEMETER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E228372-A17E-6366-0EEB-6595D6060C6E}"/>
              </a:ext>
            </a:extLst>
          </p:cNvPr>
          <p:cNvSpPr txBox="1">
            <a:spLocks/>
          </p:cNvSpPr>
          <p:nvPr/>
        </p:nvSpPr>
        <p:spPr>
          <a:xfrm>
            <a:off x="472751" y="1375427"/>
            <a:ext cx="4431695" cy="86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Precision Agriculture</a:t>
            </a:r>
          </a:p>
          <a:p>
            <a:r>
              <a:rPr lang="en-US" sz="2000">
                <a:solidFill>
                  <a:schemeClr val="bg1"/>
                </a:solidFill>
              </a:rPr>
              <a:t>Kevin.doolin@waltoninstitute.ie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87308A-FB33-4DAF-3591-8C16E4630922}"/>
              </a:ext>
            </a:extLst>
          </p:cNvPr>
          <p:cNvCxnSpPr>
            <a:cxnSpLocks/>
          </p:cNvCxnSpPr>
          <p:nvPr/>
        </p:nvCxnSpPr>
        <p:spPr>
          <a:xfrm>
            <a:off x="526613" y="979042"/>
            <a:ext cx="2356546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6B7168ED-96FB-7676-37DF-00CD434BC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4" b="33266"/>
          <a:stretch/>
        </p:blipFill>
        <p:spPr>
          <a:xfrm>
            <a:off x="3430544" y="273370"/>
            <a:ext cx="2032610" cy="6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2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Figure illustrating the proposed approach/novelty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62500" lnSpcReduction="20000"/>
          </a:bodyPr>
          <a:lstStyle/>
          <a:p>
            <a:r>
              <a:rPr lang="en-US" sz="2000" b="1" dirty="0"/>
              <a:t>Novel Approach: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</a:t>
            </a:r>
            <a:r>
              <a:rPr lang="en-I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roject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activities are deployed by means of seven core work packages, for inter-related areas, selected to cover areas of major significance to the agriculture and food sector, and concurrently deliver multi-actor involvement</a:t>
            </a:r>
          </a:p>
          <a:p>
            <a:pPr marL="342900" indent="-342900">
              <a:buFontTx/>
              <a:buChar char="-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Twenty pilot projects are running across 18 European countries and a wide spectrum of sub-sectors: arable crops, irrigated crops, fruit and vegetable production,  livestock (poultry, dairy, animal welfare) and the supply chain.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pilots are used to demonstrate and evaluate how innovations and extended capabilities benefit from the interoperability mechanisms. </a:t>
            </a:r>
            <a:endParaRPr lang="en-US" sz="2000" b="1" dirty="0"/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Impact (&amp; Links to other projects?):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</a:t>
            </a:r>
          </a:p>
          <a:p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2A09922-628F-BC37-0714-40E9DEC0D8E2}"/>
              </a:ext>
            </a:extLst>
          </p:cNvPr>
          <p:cNvSpPr txBox="1">
            <a:spLocks/>
          </p:cNvSpPr>
          <p:nvPr/>
        </p:nvSpPr>
        <p:spPr>
          <a:xfrm>
            <a:off x="284847" y="311161"/>
            <a:ext cx="299694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b="1">
                <a:solidFill>
                  <a:schemeClr val="bg1"/>
                </a:solidFill>
              </a:rPr>
              <a:t>DEMETER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887747-5FB1-1B9E-F6AE-F68D16C118F8}"/>
              </a:ext>
            </a:extLst>
          </p:cNvPr>
          <p:cNvSpPr txBox="1">
            <a:spLocks/>
          </p:cNvSpPr>
          <p:nvPr/>
        </p:nvSpPr>
        <p:spPr>
          <a:xfrm>
            <a:off x="472751" y="1375427"/>
            <a:ext cx="4431695" cy="86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Precision Agriculture</a:t>
            </a:r>
          </a:p>
          <a:p>
            <a:r>
              <a:rPr lang="en-US" sz="2000">
                <a:solidFill>
                  <a:schemeClr val="bg1"/>
                </a:solidFill>
              </a:rPr>
              <a:t>Kevin.doolin@waltoninstitute.ie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66D0AF-01CE-DD62-96C5-44C465754E28}"/>
              </a:ext>
            </a:extLst>
          </p:cNvPr>
          <p:cNvCxnSpPr>
            <a:cxnSpLocks/>
          </p:cNvCxnSpPr>
          <p:nvPr/>
        </p:nvCxnSpPr>
        <p:spPr>
          <a:xfrm>
            <a:off x="526613" y="979042"/>
            <a:ext cx="2356546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D93EFDE-6B41-D6CD-7168-A68623973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4" b="33266"/>
          <a:stretch/>
        </p:blipFill>
        <p:spPr>
          <a:xfrm>
            <a:off x="3430544" y="273370"/>
            <a:ext cx="2032610" cy="6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CF419F-CB12-475A-9C45-64B935B862A9}"/>
              </a:ext>
            </a:extLst>
          </p:cNvPr>
          <p:cNvSpPr/>
          <p:nvPr/>
        </p:nvSpPr>
        <p:spPr>
          <a:xfrm>
            <a:off x="1" y="-8083"/>
            <a:ext cx="5611905" cy="2631234"/>
          </a:xfrm>
          <a:prstGeom prst="rect">
            <a:avLst/>
          </a:prstGeom>
          <a:solidFill>
            <a:srgbClr val="0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1E1E78-34D0-4D2A-B1BE-E8D44FE0699F}"/>
              </a:ext>
            </a:extLst>
          </p:cNvPr>
          <p:cNvSpPr txBox="1">
            <a:spLocks/>
          </p:cNvSpPr>
          <p:nvPr/>
        </p:nvSpPr>
        <p:spPr>
          <a:xfrm>
            <a:off x="6741459" y="895740"/>
            <a:ext cx="4977790" cy="4823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Graphs from publications</a:t>
            </a:r>
            <a:endParaRPr lang="en-I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BEC28C3-4817-4B8E-934E-2D752FEB8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030" y="2909618"/>
            <a:ext cx="5223787" cy="3021864"/>
          </a:xfrm>
        </p:spPr>
        <p:txBody>
          <a:bodyPr>
            <a:normAutofit fontScale="62500" lnSpcReduction="20000"/>
          </a:bodyPr>
          <a:lstStyle/>
          <a:p>
            <a:r>
              <a:rPr lang="en-US" sz="2000" b="1" dirty="0"/>
              <a:t>Key Results:</a:t>
            </a:r>
          </a:p>
          <a:p>
            <a:pPr marL="285750" indent="-285750">
              <a:buFontTx/>
              <a:buChar char="-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the impact of digital innovations across a variety of sectors and at European level.</a:t>
            </a:r>
          </a:p>
          <a:p>
            <a:pPr marL="285750" indent="-285750">
              <a:buFontTx/>
              <a:buChar char="-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Analyse, adopt, enhance existing Information Models in the agri-food sector easing data sharing and interoperability across multiple Internet of Things (IOT) and Farming Management Information Systems (FMIS) and associated technologies.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 the farmer, as a prosumer, to gain control in the data-food-chain by identifying and demonstrating a series of new IoT-based, data-driven, business models for profit, collaboration and co-production for farmers and across the value chain, leading to disruptive new value creation models. </a:t>
            </a:r>
            <a:endParaRPr lang="en-US" sz="2000" b="1" dirty="0"/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Links to publications: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 </a:t>
            </a:r>
          </a:p>
          <a:p>
            <a:r>
              <a:rPr lang="en-US" sz="2000" b="1" dirty="0">
                <a:solidFill>
                  <a:schemeClr val="tx1"/>
                </a:solidFill>
                <a:cs typeface="Calibri"/>
              </a:rPr>
              <a:t>-</a:t>
            </a:r>
          </a:p>
          <a:p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3F25D-6122-47C1-9453-E17784A881B3}"/>
              </a:ext>
            </a:extLst>
          </p:cNvPr>
          <p:cNvSpPr txBox="1"/>
          <p:nvPr/>
        </p:nvSpPr>
        <p:spPr>
          <a:xfrm>
            <a:off x="6741459" y="5777594"/>
            <a:ext cx="3150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Figure caption</a:t>
            </a:r>
            <a:endParaRPr lang="en-I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5AA3ACF-7457-7128-AEA7-D7DE9E2D68BC}"/>
              </a:ext>
            </a:extLst>
          </p:cNvPr>
          <p:cNvSpPr txBox="1">
            <a:spLocks/>
          </p:cNvSpPr>
          <p:nvPr/>
        </p:nvSpPr>
        <p:spPr>
          <a:xfrm>
            <a:off x="284847" y="311161"/>
            <a:ext cx="2996945" cy="9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b="1">
                <a:solidFill>
                  <a:schemeClr val="bg1"/>
                </a:solidFill>
              </a:rPr>
              <a:t>DEMETER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3A510A-1DB9-72C8-8165-7B39B2BAAB5E}"/>
              </a:ext>
            </a:extLst>
          </p:cNvPr>
          <p:cNvSpPr txBox="1">
            <a:spLocks/>
          </p:cNvSpPr>
          <p:nvPr/>
        </p:nvSpPr>
        <p:spPr>
          <a:xfrm>
            <a:off x="472751" y="1375427"/>
            <a:ext cx="4431695" cy="863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u="none" kern="1200">
                <a:solidFill>
                  <a:srgbClr val="00001D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Precision Agriculture</a:t>
            </a:r>
          </a:p>
          <a:p>
            <a:r>
              <a:rPr lang="en-US" sz="2000">
                <a:solidFill>
                  <a:schemeClr val="bg1"/>
                </a:solidFill>
              </a:rPr>
              <a:t>Kevin.doolin@waltoninstitute.ie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D1E169-5FD8-FDF9-EDDA-4A13080F0D9D}"/>
              </a:ext>
            </a:extLst>
          </p:cNvPr>
          <p:cNvCxnSpPr>
            <a:cxnSpLocks/>
          </p:cNvCxnSpPr>
          <p:nvPr/>
        </p:nvCxnSpPr>
        <p:spPr>
          <a:xfrm>
            <a:off x="526613" y="979042"/>
            <a:ext cx="2356546" cy="0"/>
          </a:xfrm>
          <a:prstGeom prst="line">
            <a:avLst/>
          </a:prstGeom>
          <a:ln w="34925">
            <a:solidFill>
              <a:srgbClr val="42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A775BAE-B63B-EB48-68D7-85872181F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4" b="33266"/>
          <a:stretch/>
        </p:blipFill>
        <p:spPr>
          <a:xfrm>
            <a:off x="3430544" y="273370"/>
            <a:ext cx="2032610" cy="6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5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6A1F60-8068-4F43-A42C-F1E90C2882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FirstName </a:t>
            </a:r>
            <a:r>
              <a:rPr lang="en-US" sz="2400" b="1" dirty="0" err="1">
                <a:solidFill>
                  <a:schemeClr val="bg1"/>
                </a:solidFill>
              </a:rPr>
              <a:t>LastName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Email@Email.com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6CE016BF80444A92B3117520BBE86" ma:contentTypeVersion="13" ma:contentTypeDescription="Create a new document." ma:contentTypeScope="" ma:versionID="be17c43291236d0411280135c2acdd82">
  <xsd:schema xmlns:xsd="http://www.w3.org/2001/XMLSchema" xmlns:xs="http://www.w3.org/2001/XMLSchema" xmlns:p="http://schemas.microsoft.com/office/2006/metadata/properties" xmlns:ns2="17cc958a-370c-45a0-b6e7-4a053456b1a1" xmlns:ns3="80af4a24-5e3c-475b-b5a3-c81a48a4b556" targetNamespace="http://schemas.microsoft.com/office/2006/metadata/properties" ma:root="true" ma:fieldsID="feaf51e140365f7dff0018c63d8c2b06" ns2:_="" ns3:_="">
    <xsd:import namespace="17cc958a-370c-45a0-b6e7-4a053456b1a1"/>
    <xsd:import namespace="80af4a24-5e3c-475b-b5a3-c81a48a4b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c958a-370c-45a0-b6e7-4a053456b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bb2eb3-c50d-4339-88cb-14512bec2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f4a24-5e3c-475b-b5a3-c81a48a4b5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7342aa1-339f-4b8b-9414-d53c597ac654}" ma:internalName="TaxCatchAll" ma:showField="CatchAllData" ma:web="80af4a24-5e3c-475b-b5a3-c81a48a4b5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7cc958a-370c-45a0-b6e7-4a053456b1a1" xsi:nil="true"/>
    <lcf76f155ced4ddcb4097134ff3c332f xmlns="17cc958a-370c-45a0-b6e7-4a053456b1a1">
      <Terms xmlns="http://schemas.microsoft.com/office/infopath/2007/PartnerControls"/>
    </lcf76f155ced4ddcb4097134ff3c332f>
    <TaxCatchAll xmlns="80af4a24-5e3c-475b-b5a3-c81a48a4b556" xsi:nil="true"/>
  </documentManagement>
</p:properties>
</file>

<file path=customXml/itemProps1.xml><?xml version="1.0" encoding="utf-8"?>
<ds:datastoreItem xmlns:ds="http://schemas.openxmlformats.org/officeDocument/2006/customXml" ds:itemID="{7C9B340C-0192-405B-AE7C-A20F5A63DD69}"/>
</file>

<file path=customXml/itemProps2.xml><?xml version="1.0" encoding="utf-8"?>
<ds:datastoreItem xmlns:ds="http://schemas.openxmlformats.org/officeDocument/2006/customXml" ds:itemID="{52245531-135C-4645-974A-6D1BA0934DEA}"/>
</file>

<file path=customXml/itemProps3.xml><?xml version="1.0" encoding="utf-8"?>
<ds:datastoreItem xmlns:ds="http://schemas.openxmlformats.org/officeDocument/2006/customXml" ds:itemID="{030A495E-E655-45BA-9806-C369D2875E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5221</TotalTime>
  <Words>352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DEMETER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Johnsson</dc:creator>
  <cp:lastModifiedBy>Deirdre O'Gorman</cp:lastModifiedBy>
  <cp:revision>268</cp:revision>
  <dcterms:created xsi:type="dcterms:W3CDTF">2021-09-07T12:38:33Z</dcterms:created>
  <dcterms:modified xsi:type="dcterms:W3CDTF">2022-08-05T11:41:23Z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0x0101002FD6CE016BF80444A92B3117520BBE86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